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44"/>
  </p:notesMasterIdLst>
  <p:handoutMasterIdLst>
    <p:handoutMasterId r:id="rId45"/>
  </p:handoutMasterIdLst>
  <p:sldIdLst>
    <p:sldId id="6895" r:id="rId3"/>
    <p:sldId id="6925" r:id="rId4"/>
    <p:sldId id="6927" r:id="rId5"/>
    <p:sldId id="6926" r:id="rId6"/>
    <p:sldId id="6902" r:id="rId7"/>
    <p:sldId id="6913" r:id="rId8"/>
    <p:sldId id="6905" r:id="rId9"/>
    <p:sldId id="6928" r:id="rId10"/>
    <p:sldId id="6912" r:id="rId11"/>
    <p:sldId id="6901" r:id="rId12"/>
    <p:sldId id="6915" r:id="rId13"/>
    <p:sldId id="6917" r:id="rId14"/>
    <p:sldId id="6930" r:id="rId15"/>
    <p:sldId id="6929" r:id="rId16"/>
    <p:sldId id="6920" r:id="rId17"/>
    <p:sldId id="6932" r:id="rId18"/>
    <p:sldId id="6910" r:id="rId19"/>
    <p:sldId id="6919" r:id="rId20"/>
    <p:sldId id="6914" r:id="rId21"/>
    <p:sldId id="6903" r:id="rId22"/>
    <p:sldId id="6911" r:id="rId23"/>
    <p:sldId id="6909" r:id="rId24"/>
    <p:sldId id="6931" r:id="rId25"/>
    <p:sldId id="6908" r:id="rId26"/>
    <p:sldId id="6896" r:id="rId27"/>
    <p:sldId id="6934" r:id="rId28"/>
    <p:sldId id="6906" r:id="rId29"/>
    <p:sldId id="6939" r:id="rId30"/>
    <p:sldId id="6933" r:id="rId31"/>
    <p:sldId id="6936" r:id="rId32"/>
    <p:sldId id="6907" r:id="rId33"/>
    <p:sldId id="6938" r:id="rId34"/>
    <p:sldId id="6937" r:id="rId35"/>
    <p:sldId id="6935" r:id="rId36"/>
    <p:sldId id="6941" r:id="rId37"/>
    <p:sldId id="6922" r:id="rId38"/>
    <p:sldId id="257" r:id="rId39"/>
    <p:sldId id="258" r:id="rId40"/>
    <p:sldId id="259" r:id="rId41"/>
    <p:sldId id="6768" r:id="rId42"/>
    <p:sldId id="6823" r:id="rId43"/>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A6E5AFE-55E6-4E67-B687-097F1EAF534C}">
          <p14:sldIdLst>
            <p14:sldId id="6895"/>
            <p14:sldId id="6925"/>
            <p14:sldId id="6927"/>
            <p14:sldId id="6926"/>
            <p14:sldId id="6902"/>
            <p14:sldId id="6913"/>
            <p14:sldId id="6905"/>
            <p14:sldId id="6928"/>
            <p14:sldId id="6912"/>
            <p14:sldId id="6901"/>
            <p14:sldId id="6915"/>
            <p14:sldId id="6917"/>
            <p14:sldId id="6930"/>
            <p14:sldId id="6929"/>
            <p14:sldId id="6920"/>
            <p14:sldId id="6932"/>
            <p14:sldId id="6910"/>
            <p14:sldId id="6919"/>
            <p14:sldId id="6914"/>
            <p14:sldId id="6903"/>
            <p14:sldId id="6911"/>
            <p14:sldId id="6909"/>
            <p14:sldId id="6931"/>
            <p14:sldId id="6908"/>
            <p14:sldId id="6896"/>
            <p14:sldId id="6934"/>
            <p14:sldId id="6906"/>
            <p14:sldId id="6939"/>
            <p14:sldId id="6933"/>
            <p14:sldId id="6936"/>
            <p14:sldId id="6907"/>
            <p14:sldId id="6938"/>
            <p14:sldId id="6937"/>
            <p14:sldId id="6935"/>
            <p14:sldId id="6941"/>
            <p14:sldId id="6922"/>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4980" autoAdjust="0"/>
  </p:normalViewPr>
  <p:slideViewPr>
    <p:cSldViewPr snapToGrid="0" showGuides="1">
      <p:cViewPr>
        <p:scale>
          <a:sx n="50" d="100"/>
          <a:sy n="50" d="100"/>
        </p:scale>
        <p:origin x="739" y="-48"/>
      </p:cViewPr>
      <p:guideLst/>
    </p:cSldViewPr>
  </p:slideViewPr>
  <p:outlineViewPr>
    <p:cViewPr>
      <p:scale>
        <a:sx n="100" d="100"/>
        <a:sy n="100" d="100"/>
      </p:scale>
      <p:origin x="0" y="-5280"/>
    </p:cViewPr>
  </p:outlineViewPr>
  <p:notesTextViewPr>
    <p:cViewPr>
      <p:scale>
        <a:sx n="50" d="100"/>
        <a:sy n="50" d="100"/>
      </p:scale>
      <p:origin x="0" y="0"/>
    </p:cViewPr>
  </p:notesTextViewPr>
  <p:sorterViewPr>
    <p:cViewPr>
      <p:scale>
        <a:sx n="50" d="100"/>
        <a:sy n="50" d="100"/>
      </p:scale>
      <p:origin x="0" y="-2318"/>
    </p:cViewPr>
  </p:sorterViewPr>
  <p:notesViewPr>
    <p:cSldViewPr snapToGrid="0" showGuides="1">
      <p:cViewPr varScale="1">
        <p:scale>
          <a:sx n="59" d="100"/>
          <a:sy n="59"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Degree Level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534-46D5-B4A8-06F6C57648A0}"/>
              </c:ext>
            </c:extLst>
          </c:dPt>
          <c:dPt>
            <c:idx val="1"/>
            <c:bubble3D val="0"/>
            <c:spPr>
              <a:solidFill>
                <a:schemeClr val="accent2"/>
              </a:solidFill>
              <a:ln w="19050">
                <a:noFill/>
              </a:ln>
              <a:effectLst/>
            </c:spPr>
            <c:extLst>
              <c:ext xmlns:c16="http://schemas.microsoft.com/office/drawing/2014/chart" uri="{C3380CC4-5D6E-409C-BE32-E72D297353CC}">
                <c16:uniqueId val="{00000003-D534-46D5-B4A8-06F6C57648A0}"/>
              </c:ext>
            </c:extLst>
          </c:dPt>
          <c:dPt>
            <c:idx val="2"/>
            <c:bubble3D val="0"/>
            <c:spPr>
              <a:solidFill>
                <a:schemeClr val="accent3"/>
              </a:solidFill>
              <a:ln w="19050">
                <a:noFill/>
              </a:ln>
              <a:effectLst/>
            </c:spPr>
            <c:extLst>
              <c:ext xmlns:c16="http://schemas.microsoft.com/office/drawing/2014/chart" uri="{C3380CC4-5D6E-409C-BE32-E72D297353CC}">
                <c16:uniqueId val="{00000005-D534-46D5-B4A8-06F6C57648A0}"/>
              </c:ext>
            </c:extLst>
          </c:dPt>
          <c:dPt>
            <c:idx val="3"/>
            <c:bubble3D val="0"/>
            <c:spPr>
              <a:solidFill>
                <a:schemeClr val="accent4"/>
              </a:solidFill>
              <a:ln w="19050">
                <a:noFill/>
              </a:ln>
              <a:effectLst/>
            </c:spPr>
            <c:extLst>
              <c:ext xmlns:c16="http://schemas.microsoft.com/office/drawing/2014/chart" uri="{C3380CC4-5D6E-409C-BE32-E72D297353CC}">
                <c16:uniqueId val="{00000007-D534-46D5-B4A8-06F6C57648A0}"/>
              </c:ext>
            </c:extLst>
          </c:dPt>
          <c:dLbls>
            <c:dLbl>
              <c:idx val="0"/>
              <c:layout>
                <c:manualLayout>
                  <c:x val="-1.5548871465128546E-3"/>
                  <c:y val="9.423517302917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4-46D5-B4A8-06F6C57648A0}"/>
                </c:ext>
              </c:extLst>
            </c:dLbl>
            <c:dLbl>
              <c:idx val="1"/>
              <c:layout>
                <c:manualLayout>
                  <c:x val="-9.8705703104997396E-4"/>
                  <c:y val="2.8663228337996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4-46D5-B4A8-06F6C57648A0}"/>
                </c:ext>
              </c:extLst>
            </c:dLbl>
            <c:dLbl>
              <c:idx val="2"/>
              <c:layout>
                <c:manualLayout>
                  <c:x val="-3.4669416342195162E-3"/>
                  <c:y val="-2.01906906528311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34-46D5-B4A8-06F6C57648A0}"/>
                </c:ext>
              </c:extLst>
            </c:dLbl>
            <c:dLbl>
              <c:idx val="3"/>
              <c:layout>
                <c:manualLayout>
                  <c:x val="-5.6503193819546415E-3"/>
                  <c:y val="-9.6273840065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34-46D5-B4A8-06F6C57648A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Bachelor</c:v>
                </c:pt>
                <c:pt idx="1">
                  <c:v>Master</c:v>
                </c:pt>
                <c:pt idx="2">
                  <c:v>Doctor</c:v>
                </c:pt>
                <c:pt idx="3">
                  <c:v>Junior</c:v>
                </c:pt>
              </c:strCache>
            </c:strRef>
          </c:cat>
          <c:val>
            <c:numRef>
              <c:f>Sheet1!$B$2:$B$5</c:f>
              <c:numCache>
                <c:formatCode>0%</c:formatCode>
                <c:ptCount val="4"/>
                <c:pt idx="0">
                  <c:v>0.63</c:v>
                </c:pt>
                <c:pt idx="1">
                  <c:v>0.17</c:v>
                </c:pt>
                <c:pt idx="2">
                  <c:v>0.13</c:v>
                </c:pt>
                <c:pt idx="3">
                  <c:v>7.0000000000000007E-2</c:v>
                </c:pt>
              </c:numCache>
            </c:numRef>
          </c:val>
          <c:extLst>
            <c:ext xmlns:c16="http://schemas.microsoft.com/office/drawing/2014/chart" uri="{C3380CC4-5D6E-409C-BE32-E72D297353CC}">
              <c16:uniqueId val="{00000008-D534-46D5-B4A8-06F6C57648A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Desktop</c:v>
                </c:pt>
              </c:strCache>
            </c:strRef>
          </c:tx>
          <c:spPr>
            <a:solidFill>
              <a:schemeClr val="accent1"/>
            </a:solidFill>
            <a:ln w="12700">
              <a:noFill/>
            </a:ln>
            <a:effectLst/>
          </c:spPr>
          <c:invertIfNegative val="0"/>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18</c:v>
                </c:pt>
                <c:pt idx="1">
                  <c:v>27</c:v>
                </c:pt>
                <c:pt idx="2">
                  <c:v>53</c:v>
                </c:pt>
                <c:pt idx="3">
                  <c:v>87</c:v>
                </c:pt>
              </c:numCache>
            </c:numRef>
          </c:val>
          <c:extLst>
            <c:ext xmlns:c16="http://schemas.microsoft.com/office/drawing/2014/chart" uri="{C3380CC4-5D6E-409C-BE32-E72D297353CC}">
              <c16:uniqueId val="{00000000-D273-4238-B097-FAEDD3764FE0}"/>
            </c:ext>
          </c:extLst>
        </c:ser>
        <c:dLbls>
          <c:showLegendKey val="0"/>
          <c:showVal val="0"/>
          <c:showCatName val="0"/>
          <c:showSerName val="0"/>
          <c:showPercent val="0"/>
          <c:showBubbleSize val="0"/>
        </c:dLbls>
        <c:gapWidth val="200"/>
        <c:axId val="1976222400"/>
        <c:axId val="1976222944"/>
      </c:barChart>
      <c:lineChart>
        <c:grouping val="standard"/>
        <c:varyColors val="0"/>
        <c:ser>
          <c:idx val="1"/>
          <c:order val="1"/>
          <c:tx>
            <c:strRef>
              <c:f>Sheet1!$C$1</c:f>
              <c:strCache>
                <c:ptCount val="1"/>
                <c:pt idx="0">
                  <c:v>Notebook</c:v>
                </c:pt>
              </c:strCache>
            </c:strRef>
          </c:tx>
          <c:spPr>
            <a:ln w="50800" cap="rnd">
              <a:solidFill>
                <a:schemeClr val="accent3"/>
              </a:solidFill>
              <a:round/>
            </a:ln>
            <a:effectLst/>
          </c:spPr>
          <c:marker>
            <c:symbol val="none"/>
          </c:marker>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56</c:v>
                </c:pt>
                <c:pt idx="1">
                  <c:v>43</c:v>
                </c:pt>
                <c:pt idx="2">
                  <c:v>72</c:v>
                </c:pt>
                <c:pt idx="3">
                  <c:v>97</c:v>
                </c:pt>
              </c:numCache>
            </c:numRef>
          </c:val>
          <c:smooth val="1"/>
          <c:extLst>
            <c:ext xmlns:c16="http://schemas.microsoft.com/office/drawing/2014/chart" uri="{C3380CC4-5D6E-409C-BE32-E72D297353CC}">
              <c16:uniqueId val="{00000001-D273-4238-B097-FAEDD3764FE0}"/>
            </c:ext>
          </c:extLst>
        </c:ser>
        <c:dLbls>
          <c:showLegendKey val="0"/>
          <c:showVal val="0"/>
          <c:showCatName val="0"/>
          <c:showSerName val="0"/>
          <c:showPercent val="0"/>
          <c:showBubbleSize val="0"/>
        </c:dLbls>
        <c:marker val="1"/>
        <c:smooth val="0"/>
        <c:axId val="1976222400"/>
        <c:axId val="1976222944"/>
      </c:lineChart>
      <c:catAx>
        <c:axId val="1976222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mj-lt"/>
                <a:ea typeface="+mn-ea"/>
                <a:cs typeface="+mn-cs"/>
              </a:defRPr>
            </a:pPr>
            <a:endParaRPr lang="en-US"/>
          </a:p>
        </c:txPr>
        <c:crossAx val="1976222944"/>
        <c:crosses val="autoZero"/>
        <c:auto val="1"/>
        <c:lblAlgn val="ctr"/>
        <c:lblOffset val="100"/>
        <c:noMultiLvlLbl val="0"/>
      </c:catAx>
      <c:valAx>
        <c:axId val="1976222944"/>
        <c:scaling>
          <c:orientation val="minMax"/>
        </c:scaling>
        <c:delete val="0"/>
        <c:axPos val="l"/>
        <c:majorGridlines>
          <c:spPr>
            <a:ln w="12700"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crossAx val="197622240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Outfit Light" pitchFamily="2" charset="0"/>
                <a:ea typeface="Microsoft YaHei Light" panose="020B0502040204020203" pitchFamily="34" charset="-122"/>
              </a:rPr>
              <a:t>2021/12/2</a:t>
            </a:fld>
            <a:endParaRPr lang="zh-CN" altLang="en-US">
              <a:latin typeface="Outfit Light" pitchFamily="2"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Outfit Light" pitchFamily="2" charset="0"/>
                <a:ea typeface="Microsoft YaHei Light" panose="020B0502040204020203" pitchFamily="34" charset="-122"/>
              </a:rPr>
              <a:t>‹#›</a:t>
            </a:fld>
            <a:endParaRPr lang="zh-CN" altLang="en-US">
              <a:latin typeface="Outfit Light" pitchFamily="2"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utfit Light" pitchFamily="2"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utfit Light" pitchFamily="2" charset="0"/>
                <a:ea typeface="Microsoft YaHei Light" panose="020B0502040204020203" pitchFamily="34" charset="-122"/>
              </a:defRPr>
            </a:lvl1pPr>
          </a:lstStyle>
          <a:p>
            <a:fld id="{184EC83E-688E-43DA-BB76-712D53DE601D}" type="datetimeFigureOut">
              <a:rPr lang="zh-CN" altLang="en-US" smtClean="0"/>
              <a:pPr/>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utfit Light" pitchFamily="2"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utfit Light" pitchFamily="2"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9B5AE9E-9F81-439B-BFF2-D757E02FCBC8}"/>
              </a:ext>
            </a:extLst>
          </p:cNvPr>
          <p:cNvSpPr>
            <a:spLocks noGrp="1"/>
          </p:cNvSpPr>
          <p:nvPr>
            <p:ph type="pic" sz="quarter" idx="10"/>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B04FDD82-268A-454A-B7F4-5E36D789E9A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62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EE81F6-7CA7-43C0-84B8-4127379C2949}"/>
              </a:ext>
            </a:extLst>
          </p:cNvPr>
          <p:cNvSpPr>
            <a:spLocks noGrp="1"/>
          </p:cNvSpPr>
          <p:nvPr>
            <p:ph type="pic" sz="quarter" idx="10"/>
          </p:nvPr>
        </p:nvSpPr>
        <p:spPr>
          <a:xfrm>
            <a:off x="0" y="0"/>
            <a:ext cx="7048499" cy="10287000"/>
          </a:xfrm>
          <a:custGeom>
            <a:avLst/>
            <a:gdLst>
              <a:gd name="connsiteX0" fmla="*/ 0 w 7048499"/>
              <a:gd name="connsiteY0" fmla="*/ 0 h 10287000"/>
              <a:gd name="connsiteX1" fmla="*/ 7048499 w 7048499"/>
              <a:gd name="connsiteY1" fmla="*/ 0 h 10287000"/>
              <a:gd name="connsiteX2" fmla="*/ 7048499 w 7048499"/>
              <a:gd name="connsiteY2" fmla="*/ 10287000 h 10287000"/>
              <a:gd name="connsiteX3" fmla="*/ 0 w 704849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499" h="10287000">
                <a:moveTo>
                  <a:pt x="0" y="0"/>
                </a:moveTo>
                <a:lnTo>
                  <a:pt x="7048499" y="0"/>
                </a:lnTo>
                <a:lnTo>
                  <a:pt x="7048499"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1D74D235-8FA7-4B8A-8FAD-40B514B63BC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30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C7C977-8152-445C-B036-1773514626BE}"/>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A0FF7A95-32A8-4F88-872A-665E20B35385}"/>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283518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AFA3B95-071D-429F-A20A-8ECDF0027BCA}"/>
              </a:ext>
            </a:extLst>
          </p:cNvPr>
          <p:cNvSpPr>
            <a:spLocks noGrp="1"/>
          </p:cNvSpPr>
          <p:nvPr>
            <p:ph type="pic" sz="quarter" idx="10"/>
          </p:nvPr>
        </p:nvSpPr>
        <p:spPr>
          <a:xfrm>
            <a:off x="1333982" y="1905001"/>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B46E6B75-B6D4-470C-87D9-137658BC1C42}"/>
              </a:ext>
            </a:extLst>
          </p:cNvPr>
          <p:cNvSpPr>
            <a:spLocks noGrp="1"/>
          </p:cNvSpPr>
          <p:nvPr>
            <p:ph type="pic" sz="quarter" idx="11"/>
          </p:nvPr>
        </p:nvSpPr>
        <p:spPr>
          <a:xfrm>
            <a:off x="4949054" y="1905001"/>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DB50FC87-F6CE-4F1B-9C00-6AD16440A440}"/>
              </a:ext>
            </a:extLst>
          </p:cNvPr>
          <p:cNvSpPr>
            <a:spLocks noGrp="1"/>
          </p:cNvSpPr>
          <p:nvPr>
            <p:ph type="pic" sz="quarter" idx="12"/>
          </p:nvPr>
        </p:nvSpPr>
        <p:spPr>
          <a:xfrm>
            <a:off x="1333982" y="5520073"/>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E7EC67E2-BEFE-418D-B8F5-47FCDA584C9C}"/>
              </a:ext>
            </a:extLst>
          </p:cNvPr>
          <p:cNvSpPr>
            <a:spLocks noGrp="1"/>
          </p:cNvSpPr>
          <p:nvPr>
            <p:ph type="pic" sz="quarter" idx="13"/>
          </p:nvPr>
        </p:nvSpPr>
        <p:spPr>
          <a:xfrm>
            <a:off x="4949054" y="5520073"/>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9" name="Picture 18">
            <a:extLst>
              <a:ext uri="{FF2B5EF4-FFF2-40B4-BE49-F238E27FC236}">
                <a16:creationId xmlns:a16="http://schemas.microsoft.com/office/drawing/2014/main" id="{D434B55C-7C70-4BD9-ABA8-7BA5589BC1C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656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67887F1-61F2-4586-BF84-702C33187521}"/>
              </a:ext>
            </a:extLst>
          </p:cNvPr>
          <p:cNvSpPr>
            <a:spLocks noGrp="1"/>
          </p:cNvSpPr>
          <p:nvPr>
            <p:ph type="pic" sz="quarter" idx="10"/>
          </p:nvPr>
        </p:nvSpPr>
        <p:spPr>
          <a:xfrm>
            <a:off x="0" y="0"/>
            <a:ext cx="18288000" cy="7315199"/>
          </a:xfrm>
          <a:custGeom>
            <a:avLst/>
            <a:gdLst>
              <a:gd name="connsiteX0" fmla="*/ 0 w 18288000"/>
              <a:gd name="connsiteY0" fmla="*/ 0 h 7315199"/>
              <a:gd name="connsiteX1" fmla="*/ 18288000 w 18288000"/>
              <a:gd name="connsiteY1" fmla="*/ 0 h 7315199"/>
              <a:gd name="connsiteX2" fmla="*/ 18288000 w 18288000"/>
              <a:gd name="connsiteY2" fmla="*/ 7315199 h 7315199"/>
              <a:gd name="connsiteX3" fmla="*/ 0 w 18288000"/>
              <a:gd name="connsiteY3" fmla="*/ 7315199 h 7315199"/>
            </a:gdLst>
            <a:ahLst/>
            <a:cxnLst>
              <a:cxn ang="0">
                <a:pos x="connsiteX0" y="connsiteY0"/>
              </a:cxn>
              <a:cxn ang="0">
                <a:pos x="connsiteX1" y="connsiteY1"/>
              </a:cxn>
              <a:cxn ang="0">
                <a:pos x="connsiteX2" y="connsiteY2"/>
              </a:cxn>
              <a:cxn ang="0">
                <a:pos x="connsiteX3" y="connsiteY3"/>
              </a:cxn>
            </a:cxnLst>
            <a:rect l="l" t="t" r="r" b="b"/>
            <a:pathLst>
              <a:path w="18288000" h="7315199">
                <a:moveTo>
                  <a:pt x="0" y="0"/>
                </a:moveTo>
                <a:lnTo>
                  <a:pt x="18288000" y="0"/>
                </a:lnTo>
                <a:lnTo>
                  <a:pt x="18288000" y="7315199"/>
                </a:lnTo>
                <a:lnTo>
                  <a:pt x="0" y="731519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F87EC137-AE11-4193-BD5F-5C95118E207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2826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BB0ACF4B-B11D-4ADC-9CA7-ECC1BA00E8B4}"/>
              </a:ext>
            </a:extLst>
          </p:cNvPr>
          <p:cNvSpPr>
            <a:spLocks noGrp="1"/>
          </p:cNvSpPr>
          <p:nvPr>
            <p:ph type="pic" sz="quarter" idx="15"/>
          </p:nvPr>
        </p:nvSpPr>
        <p:spPr>
          <a:xfrm>
            <a:off x="3707990" y="4279490"/>
            <a:ext cx="4635910" cy="4635910"/>
          </a:xfrm>
          <a:custGeom>
            <a:avLst/>
            <a:gdLst>
              <a:gd name="connsiteX0" fmla="*/ 0 w 4635910"/>
              <a:gd name="connsiteY0" fmla="*/ 0 h 4635910"/>
              <a:gd name="connsiteX1" fmla="*/ 4635910 w 4635910"/>
              <a:gd name="connsiteY1" fmla="*/ 0 h 4635910"/>
              <a:gd name="connsiteX2" fmla="*/ 4635910 w 4635910"/>
              <a:gd name="connsiteY2" fmla="*/ 4635910 h 4635910"/>
              <a:gd name="connsiteX3" fmla="*/ 0 w 4635910"/>
              <a:gd name="connsiteY3" fmla="*/ 4635910 h 4635910"/>
            </a:gdLst>
            <a:ahLst/>
            <a:cxnLst>
              <a:cxn ang="0">
                <a:pos x="connsiteX0" y="connsiteY0"/>
              </a:cxn>
              <a:cxn ang="0">
                <a:pos x="connsiteX1" y="connsiteY1"/>
              </a:cxn>
              <a:cxn ang="0">
                <a:pos x="connsiteX2" y="connsiteY2"/>
              </a:cxn>
              <a:cxn ang="0">
                <a:pos x="connsiteX3" y="connsiteY3"/>
              </a:cxn>
            </a:cxnLst>
            <a:rect l="l" t="t" r="r" b="b"/>
            <a:pathLst>
              <a:path w="4635910" h="4635910">
                <a:moveTo>
                  <a:pt x="0" y="0"/>
                </a:moveTo>
                <a:lnTo>
                  <a:pt x="4635910" y="0"/>
                </a:lnTo>
                <a:lnTo>
                  <a:pt x="4635910" y="4635910"/>
                </a:lnTo>
                <a:lnTo>
                  <a:pt x="0" y="463591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5DD60F5E-0A26-48FA-9B6A-DB1E170A2E07}"/>
              </a:ext>
            </a:extLst>
          </p:cNvPr>
          <p:cNvSpPr>
            <a:spLocks noGrp="1"/>
          </p:cNvSpPr>
          <p:nvPr>
            <p:ph type="pic" sz="quarter" idx="10"/>
          </p:nvPr>
        </p:nvSpPr>
        <p:spPr>
          <a:xfrm>
            <a:off x="1333500" y="1905001"/>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9" name="Picture Placeholder 18">
            <a:extLst>
              <a:ext uri="{FF2B5EF4-FFF2-40B4-BE49-F238E27FC236}">
                <a16:creationId xmlns:a16="http://schemas.microsoft.com/office/drawing/2014/main" id="{39DA2092-D7E9-49F1-A1CA-AF77E6426E2B}"/>
              </a:ext>
            </a:extLst>
          </p:cNvPr>
          <p:cNvSpPr>
            <a:spLocks noGrp="1"/>
          </p:cNvSpPr>
          <p:nvPr>
            <p:ph type="pic" sz="quarter" idx="11"/>
          </p:nvPr>
        </p:nvSpPr>
        <p:spPr>
          <a:xfrm>
            <a:off x="3707990" y="190500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A63B0B63-73B6-4132-8C90-6897F795B414}"/>
              </a:ext>
            </a:extLst>
          </p:cNvPr>
          <p:cNvSpPr>
            <a:spLocks noGrp="1"/>
          </p:cNvSpPr>
          <p:nvPr>
            <p:ph type="pic" sz="quarter" idx="12"/>
          </p:nvPr>
        </p:nvSpPr>
        <p:spPr>
          <a:xfrm>
            <a:off x="6082480" y="190500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1" name="Picture Placeholder 20">
            <a:extLst>
              <a:ext uri="{FF2B5EF4-FFF2-40B4-BE49-F238E27FC236}">
                <a16:creationId xmlns:a16="http://schemas.microsoft.com/office/drawing/2014/main" id="{3FAC2C09-3E7F-4CEF-ABE5-C53A6D010845}"/>
              </a:ext>
            </a:extLst>
          </p:cNvPr>
          <p:cNvSpPr>
            <a:spLocks noGrp="1"/>
          </p:cNvSpPr>
          <p:nvPr>
            <p:ph type="pic" sz="quarter" idx="13"/>
          </p:nvPr>
        </p:nvSpPr>
        <p:spPr>
          <a:xfrm>
            <a:off x="1333500" y="427949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2" name="Picture Placeholder 21">
            <a:extLst>
              <a:ext uri="{FF2B5EF4-FFF2-40B4-BE49-F238E27FC236}">
                <a16:creationId xmlns:a16="http://schemas.microsoft.com/office/drawing/2014/main" id="{7AC8ED8F-F35C-465A-8BF7-835EF44E88F9}"/>
              </a:ext>
            </a:extLst>
          </p:cNvPr>
          <p:cNvSpPr>
            <a:spLocks noGrp="1"/>
          </p:cNvSpPr>
          <p:nvPr>
            <p:ph type="pic" sz="quarter" idx="14"/>
          </p:nvPr>
        </p:nvSpPr>
        <p:spPr>
          <a:xfrm>
            <a:off x="1333500" y="6653981"/>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27" name="Picture 26">
            <a:extLst>
              <a:ext uri="{FF2B5EF4-FFF2-40B4-BE49-F238E27FC236}">
                <a16:creationId xmlns:a16="http://schemas.microsoft.com/office/drawing/2014/main" id="{F86DF95C-01CD-47B6-8FD2-3EAE4BF7C32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621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ppt_x"/>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9" grpId="0" animBg="1"/>
      <p:bldP spid="20" grpId="0" animBg="1"/>
      <p:bldP spid="21" grpId="0" animBg="1"/>
      <p:bldP spid="22"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6E3B3B8-6DE0-447C-B3D5-952DD18CB69D}"/>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4BF2A96-7C22-4BC8-9E41-C70BD828D2CD}"/>
              </a:ext>
            </a:extLst>
          </p:cNvPr>
          <p:cNvSpPr>
            <a:spLocks noGrp="1"/>
          </p:cNvSpPr>
          <p:nvPr>
            <p:ph type="pic" sz="quarter" idx="11"/>
          </p:nvPr>
        </p:nvSpPr>
        <p:spPr>
          <a:xfrm>
            <a:off x="914412" y="3766457"/>
            <a:ext cx="2764974" cy="2764974"/>
          </a:xfrm>
          <a:custGeom>
            <a:avLst/>
            <a:gdLst>
              <a:gd name="connsiteX0" fmla="*/ 1382487 w 2764974"/>
              <a:gd name="connsiteY0" fmla="*/ 0 h 2764974"/>
              <a:gd name="connsiteX1" fmla="*/ 2764974 w 2764974"/>
              <a:gd name="connsiteY1" fmla="*/ 1382487 h 2764974"/>
              <a:gd name="connsiteX2" fmla="*/ 1382487 w 2764974"/>
              <a:gd name="connsiteY2" fmla="*/ 2764974 h 2764974"/>
              <a:gd name="connsiteX3" fmla="*/ 0 w 2764974"/>
              <a:gd name="connsiteY3" fmla="*/ 1382487 h 2764974"/>
              <a:gd name="connsiteX4" fmla="*/ 1382487 w 2764974"/>
              <a:gd name="connsiteY4" fmla="*/ 0 h 2764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974" h="2764974">
                <a:moveTo>
                  <a:pt x="1382487" y="0"/>
                </a:moveTo>
                <a:cubicBezTo>
                  <a:pt x="2146013" y="0"/>
                  <a:pt x="2764974" y="618961"/>
                  <a:pt x="2764974" y="1382487"/>
                </a:cubicBezTo>
                <a:cubicBezTo>
                  <a:pt x="2764974" y="2146013"/>
                  <a:pt x="2146013" y="2764974"/>
                  <a:pt x="1382487" y="2764974"/>
                </a:cubicBezTo>
                <a:cubicBezTo>
                  <a:pt x="618961" y="2764974"/>
                  <a:pt x="0" y="2146013"/>
                  <a:pt x="0" y="1382487"/>
                </a:cubicBezTo>
                <a:cubicBezTo>
                  <a:pt x="0" y="618961"/>
                  <a:pt x="618961" y="0"/>
                  <a:pt x="1382487" y="0"/>
                </a:cubicBezTo>
                <a:close/>
              </a:path>
            </a:pathLst>
          </a:custGeom>
          <a:pattFill prst="lgCheck">
            <a:fgClr>
              <a:schemeClr val="bg1">
                <a:lumMod val="6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7" name="Picture 16">
            <a:extLst>
              <a:ext uri="{FF2B5EF4-FFF2-40B4-BE49-F238E27FC236}">
                <a16:creationId xmlns:a16="http://schemas.microsoft.com/office/drawing/2014/main" id="{7365DF52-9056-4E9C-8562-718C499250C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3702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6"/>
                                        </p:tgtEl>
                                        <p:attrNameLst>
                                          <p:attrName>style.visibility</p:attrName>
                                        </p:attrNameLst>
                                      </p:cBhvr>
                                      <p:to>
                                        <p:strVal val="visible"/>
                                      </p:to>
                                    </p:set>
                                    <p:anim to="" calcmode="lin" valueType="num">
                                      <p:cBhvr>
                                        <p:cTn id="7" dur="1000" fill="hold">
                                          <p:stCondLst>
                                            <p:cond delay="0"/>
                                          </p:stCondLst>
                                        </p:cTn>
                                        <p:tgtEl>
                                          <p:spTgt spid="16"/>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6"/>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FD84C82-C2D3-4E8F-BF54-A1070485D577}"/>
              </a:ext>
            </a:extLst>
          </p:cNvPr>
          <p:cNvSpPr>
            <a:spLocks noGrp="1"/>
          </p:cNvSpPr>
          <p:nvPr>
            <p:ph type="pic" sz="quarter" idx="10"/>
          </p:nvPr>
        </p:nvSpPr>
        <p:spPr>
          <a:xfrm>
            <a:off x="-901875" y="2078725"/>
            <a:ext cx="9774188" cy="6212555"/>
          </a:xfrm>
          <a:custGeom>
            <a:avLst/>
            <a:gdLst>
              <a:gd name="connsiteX0" fmla="*/ 0 w 9774188"/>
              <a:gd name="connsiteY0" fmla="*/ 0 h 6212555"/>
              <a:gd name="connsiteX1" fmla="*/ 9774188 w 9774188"/>
              <a:gd name="connsiteY1" fmla="*/ 0 h 6212555"/>
              <a:gd name="connsiteX2" fmla="*/ 9774188 w 9774188"/>
              <a:gd name="connsiteY2" fmla="*/ 6212555 h 6212555"/>
              <a:gd name="connsiteX3" fmla="*/ 0 w 9774188"/>
              <a:gd name="connsiteY3" fmla="*/ 6212555 h 6212555"/>
            </a:gdLst>
            <a:ahLst/>
            <a:cxnLst>
              <a:cxn ang="0">
                <a:pos x="connsiteX0" y="connsiteY0"/>
              </a:cxn>
              <a:cxn ang="0">
                <a:pos x="connsiteX1" y="connsiteY1"/>
              </a:cxn>
              <a:cxn ang="0">
                <a:pos x="connsiteX2" y="connsiteY2"/>
              </a:cxn>
              <a:cxn ang="0">
                <a:pos x="connsiteX3" y="connsiteY3"/>
              </a:cxn>
            </a:cxnLst>
            <a:rect l="l" t="t" r="r" b="b"/>
            <a:pathLst>
              <a:path w="9774188" h="6212555">
                <a:moveTo>
                  <a:pt x="0" y="0"/>
                </a:moveTo>
                <a:lnTo>
                  <a:pt x="9774188" y="0"/>
                </a:lnTo>
                <a:lnTo>
                  <a:pt x="9774188" y="6212555"/>
                </a:lnTo>
                <a:lnTo>
                  <a:pt x="0" y="621255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0F66C7C0-D7B3-4AD9-AFC9-E1886FECF10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52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4870C5C-324F-4182-AC97-D5E0B4B45C43}"/>
              </a:ext>
            </a:extLst>
          </p:cNvPr>
          <p:cNvSpPr>
            <a:spLocks noGrp="1"/>
          </p:cNvSpPr>
          <p:nvPr>
            <p:ph type="pic" sz="quarter" idx="10"/>
          </p:nvPr>
        </p:nvSpPr>
        <p:spPr>
          <a:xfrm>
            <a:off x="1333501" y="5250913"/>
            <a:ext cx="15620995" cy="5036088"/>
          </a:xfrm>
          <a:custGeom>
            <a:avLst/>
            <a:gdLst>
              <a:gd name="connsiteX0" fmla="*/ 0 w 15620995"/>
              <a:gd name="connsiteY0" fmla="*/ 0 h 9171981"/>
              <a:gd name="connsiteX1" fmla="*/ 15620995 w 15620995"/>
              <a:gd name="connsiteY1" fmla="*/ 0 h 9171981"/>
              <a:gd name="connsiteX2" fmla="*/ 15620995 w 15620995"/>
              <a:gd name="connsiteY2" fmla="*/ 9171981 h 9171981"/>
              <a:gd name="connsiteX3" fmla="*/ 0 w 15620995"/>
              <a:gd name="connsiteY3" fmla="*/ 9171981 h 9171981"/>
            </a:gdLst>
            <a:ahLst/>
            <a:cxnLst>
              <a:cxn ang="0">
                <a:pos x="connsiteX0" y="connsiteY0"/>
              </a:cxn>
              <a:cxn ang="0">
                <a:pos x="connsiteX1" y="connsiteY1"/>
              </a:cxn>
              <a:cxn ang="0">
                <a:pos x="connsiteX2" y="connsiteY2"/>
              </a:cxn>
              <a:cxn ang="0">
                <a:pos x="connsiteX3" y="connsiteY3"/>
              </a:cxn>
            </a:cxnLst>
            <a:rect l="l" t="t" r="r" b="b"/>
            <a:pathLst>
              <a:path w="15620995" h="9171981">
                <a:moveTo>
                  <a:pt x="0" y="0"/>
                </a:moveTo>
                <a:lnTo>
                  <a:pt x="15620995" y="0"/>
                </a:lnTo>
                <a:lnTo>
                  <a:pt x="15620995" y="9171981"/>
                </a:lnTo>
                <a:lnTo>
                  <a:pt x="0" y="9171981"/>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051F8B3F-30E9-4DC4-A9B1-22B2A50BF05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5909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9066DBD-6902-492A-90A1-5E0F69356C0C}"/>
              </a:ext>
            </a:extLst>
          </p:cNvPr>
          <p:cNvSpPr>
            <a:spLocks noGrp="1"/>
          </p:cNvSpPr>
          <p:nvPr>
            <p:ph type="pic" sz="quarter" idx="10"/>
          </p:nvPr>
        </p:nvSpPr>
        <p:spPr>
          <a:xfrm>
            <a:off x="0" y="1905000"/>
            <a:ext cx="18288000" cy="6477000"/>
          </a:xfrm>
          <a:custGeom>
            <a:avLst/>
            <a:gdLst>
              <a:gd name="connsiteX0" fmla="*/ 0 w 18288000"/>
              <a:gd name="connsiteY0" fmla="*/ 0 h 6477000"/>
              <a:gd name="connsiteX1" fmla="*/ 18288000 w 18288000"/>
              <a:gd name="connsiteY1" fmla="*/ 0 h 6477000"/>
              <a:gd name="connsiteX2" fmla="*/ 18288000 w 18288000"/>
              <a:gd name="connsiteY2" fmla="*/ 6477000 h 6477000"/>
              <a:gd name="connsiteX3" fmla="*/ 0 w 18288000"/>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18288000" h="6477000">
                <a:moveTo>
                  <a:pt x="0" y="0"/>
                </a:moveTo>
                <a:lnTo>
                  <a:pt x="18288000" y="0"/>
                </a:lnTo>
                <a:lnTo>
                  <a:pt x="18288000" y="6477000"/>
                </a:lnTo>
                <a:lnTo>
                  <a:pt x="0" y="647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237B87E8-695C-4849-8574-2069EB0FA7B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259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Cover">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6AFC4F-4E71-46EF-8CEB-34B54AD39E21}"/>
              </a:ext>
            </a:extLst>
          </p:cNvPr>
          <p:cNvSpPr>
            <a:spLocks noGrp="1"/>
          </p:cNvSpPr>
          <p:nvPr>
            <p:ph type="pic" sz="quarter" idx="10"/>
          </p:nvPr>
        </p:nvSpPr>
        <p:spPr>
          <a:xfrm>
            <a:off x="9143998" y="1"/>
            <a:ext cx="9144002" cy="10286999"/>
          </a:xfrm>
          <a:custGeom>
            <a:avLst/>
            <a:gdLst>
              <a:gd name="connsiteX0" fmla="*/ 0 w 9144002"/>
              <a:gd name="connsiteY0" fmla="*/ 0 h 10286999"/>
              <a:gd name="connsiteX1" fmla="*/ 9144002 w 9144002"/>
              <a:gd name="connsiteY1" fmla="*/ 0 h 10286999"/>
              <a:gd name="connsiteX2" fmla="*/ 9144002 w 9144002"/>
              <a:gd name="connsiteY2" fmla="*/ 10286999 h 10286999"/>
              <a:gd name="connsiteX3" fmla="*/ 0 w 9144002"/>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9144002" h="10286999">
                <a:moveTo>
                  <a:pt x="0" y="0"/>
                </a:moveTo>
                <a:lnTo>
                  <a:pt x="9144002" y="0"/>
                </a:lnTo>
                <a:lnTo>
                  <a:pt x="9144002" y="10286999"/>
                </a:lnTo>
                <a:lnTo>
                  <a:pt x="0" y="1028699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646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D35DA7-058E-4ECE-833E-3375777FA892}"/>
              </a:ext>
            </a:extLst>
          </p:cNvPr>
          <p:cNvSpPr>
            <a:spLocks noGrp="1"/>
          </p:cNvSpPr>
          <p:nvPr>
            <p:ph type="pic" sz="quarter" idx="10"/>
          </p:nvPr>
        </p:nvSpPr>
        <p:spPr>
          <a:xfrm>
            <a:off x="1333502" y="1905000"/>
            <a:ext cx="15620999" cy="7010400"/>
          </a:xfrm>
          <a:custGeom>
            <a:avLst/>
            <a:gdLst>
              <a:gd name="connsiteX0" fmla="*/ 0 w 15620999"/>
              <a:gd name="connsiteY0" fmla="*/ 0 h 7010400"/>
              <a:gd name="connsiteX1" fmla="*/ 15620999 w 15620999"/>
              <a:gd name="connsiteY1" fmla="*/ 0 h 7010400"/>
              <a:gd name="connsiteX2" fmla="*/ 15620999 w 15620999"/>
              <a:gd name="connsiteY2" fmla="*/ 7010400 h 7010400"/>
              <a:gd name="connsiteX3" fmla="*/ 0 w 15620999"/>
              <a:gd name="connsiteY3" fmla="*/ 7010400 h 7010400"/>
            </a:gdLst>
            <a:ahLst/>
            <a:cxnLst>
              <a:cxn ang="0">
                <a:pos x="connsiteX0" y="connsiteY0"/>
              </a:cxn>
              <a:cxn ang="0">
                <a:pos x="connsiteX1" y="connsiteY1"/>
              </a:cxn>
              <a:cxn ang="0">
                <a:pos x="connsiteX2" y="connsiteY2"/>
              </a:cxn>
              <a:cxn ang="0">
                <a:pos x="connsiteX3" y="connsiteY3"/>
              </a:cxn>
            </a:cxnLst>
            <a:rect l="l" t="t" r="r" b="b"/>
            <a:pathLst>
              <a:path w="15620999" h="7010400">
                <a:moveTo>
                  <a:pt x="0" y="0"/>
                </a:moveTo>
                <a:lnTo>
                  <a:pt x="15620999" y="0"/>
                </a:lnTo>
                <a:lnTo>
                  <a:pt x="15620999" y="7010400"/>
                </a:lnTo>
                <a:lnTo>
                  <a:pt x="0" y="70104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F99DD834-BCB4-460E-AF6B-2D36AF88B2F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0537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9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1700500-8C60-4D0F-90FE-23B5B1138401}"/>
              </a:ext>
            </a:extLst>
          </p:cNvPr>
          <p:cNvSpPr>
            <a:spLocks noGrp="1"/>
          </p:cNvSpPr>
          <p:nvPr>
            <p:ph type="pic" sz="quarter" idx="10"/>
          </p:nvPr>
        </p:nvSpPr>
        <p:spPr>
          <a:xfrm>
            <a:off x="1333500"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4C108EF-4396-4F83-8B71-4ADD3AFD97D6}"/>
              </a:ext>
            </a:extLst>
          </p:cNvPr>
          <p:cNvSpPr>
            <a:spLocks noGrp="1"/>
          </p:cNvSpPr>
          <p:nvPr>
            <p:ph type="pic" sz="quarter" idx="11"/>
          </p:nvPr>
        </p:nvSpPr>
        <p:spPr>
          <a:xfrm>
            <a:off x="5366745"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720F79BF-40B0-4F4D-AFC0-8219BA290F35}"/>
              </a:ext>
            </a:extLst>
          </p:cNvPr>
          <p:cNvSpPr>
            <a:spLocks noGrp="1"/>
          </p:cNvSpPr>
          <p:nvPr>
            <p:ph type="pic" sz="quarter" idx="12"/>
          </p:nvPr>
        </p:nvSpPr>
        <p:spPr>
          <a:xfrm>
            <a:off x="9399990"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6E2B67C9-26F8-421D-8CC1-4A36BBDBFA89}"/>
              </a:ext>
            </a:extLst>
          </p:cNvPr>
          <p:cNvSpPr>
            <a:spLocks noGrp="1"/>
          </p:cNvSpPr>
          <p:nvPr>
            <p:ph type="pic" sz="quarter" idx="13"/>
          </p:nvPr>
        </p:nvSpPr>
        <p:spPr>
          <a:xfrm>
            <a:off x="13433234"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9" name="Picture 18">
            <a:extLst>
              <a:ext uri="{FF2B5EF4-FFF2-40B4-BE49-F238E27FC236}">
                <a16:creationId xmlns:a16="http://schemas.microsoft.com/office/drawing/2014/main" id="{7FD5D3F2-9F86-468E-B714-43B26187A83A}"/>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2284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0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ADE656A-D943-48C9-86C5-C485E2DE9880}"/>
              </a:ext>
            </a:extLst>
          </p:cNvPr>
          <p:cNvSpPr>
            <a:spLocks noGrp="1"/>
          </p:cNvSpPr>
          <p:nvPr>
            <p:ph type="pic" sz="quarter" idx="10"/>
          </p:nvPr>
        </p:nvSpPr>
        <p:spPr>
          <a:xfrm>
            <a:off x="6026193"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16AB899B-728A-4D23-B28E-F734471BC79B}"/>
              </a:ext>
            </a:extLst>
          </p:cNvPr>
          <p:cNvSpPr>
            <a:spLocks noGrp="1"/>
          </p:cNvSpPr>
          <p:nvPr>
            <p:ph type="pic" sz="quarter" idx="11"/>
          </p:nvPr>
        </p:nvSpPr>
        <p:spPr>
          <a:xfrm>
            <a:off x="9829909"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9B44FB10-2936-419F-86E3-960E6B47DAA3}"/>
              </a:ext>
            </a:extLst>
          </p:cNvPr>
          <p:cNvSpPr>
            <a:spLocks noGrp="1"/>
          </p:cNvSpPr>
          <p:nvPr>
            <p:ph type="pic" sz="quarter" idx="12"/>
          </p:nvPr>
        </p:nvSpPr>
        <p:spPr>
          <a:xfrm>
            <a:off x="13633626"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8" name="Picture 17">
            <a:extLst>
              <a:ext uri="{FF2B5EF4-FFF2-40B4-BE49-F238E27FC236}">
                <a16:creationId xmlns:a16="http://schemas.microsoft.com/office/drawing/2014/main" id="{48EA175F-6E2D-4A4F-A328-D9C8980B88A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586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0BA2890-E6DB-4484-8BE3-40767C58748D}"/>
              </a:ext>
            </a:extLst>
          </p:cNvPr>
          <p:cNvSpPr>
            <a:spLocks noGrp="1"/>
          </p:cNvSpPr>
          <p:nvPr>
            <p:ph type="pic" sz="quarter" idx="10"/>
          </p:nvPr>
        </p:nvSpPr>
        <p:spPr>
          <a:xfrm>
            <a:off x="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6A09B837-5F1D-4630-989E-34ADD0BBBED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582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511E-3882-446E-B279-DEB425066105}"/>
              </a:ext>
            </a:extLst>
          </p:cNvPr>
          <p:cNvSpPr txBox="1"/>
          <p:nvPr userDrawn="1">
            <p:custDataLst>
              <p:tags r:id="rId1"/>
            </p:custDataLst>
          </p:nvPr>
        </p:nvSpPr>
        <p:spPr>
          <a:xfrm rot="16200000">
            <a:off x="16166123" y="2656925"/>
            <a:ext cx="5821680" cy="507831"/>
          </a:xfrm>
          <a:prstGeom prst="rect">
            <a:avLst/>
          </a:prstGeom>
          <a:noFill/>
        </p:spPr>
        <p:txBody>
          <a:bodyPr wrap="square" rtlCol="0">
            <a:spAutoFit/>
          </a:bodyPr>
          <a:lstStyle/>
          <a:p>
            <a:pPr algn="r"/>
            <a:r>
              <a:rPr lang="en-US">
                <a:solidFill>
                  <a:srgbClr val="E6E6E6"/>
                </a:solidFill>
              </a:rPr>
              <a:t>Mslides.com</a:t>
            </a:r>
          </a:p>
        </p:txBody>
      </p:sp>
    </p:spTree>
    <p:extLst>
      <p:ext uri="{BB962C8B-B14F-4D97-AF65-F5344CB8AC3E}">
        <p14:creationId xmlns:p14="http://schemas.microsoft.com/office/powerpoint/2010/main" val="37800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C6218-D207-41F0-8278-BA24FBCF5033}"/>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FA02857-469A-4F60-8F5A-CEA773821549}"/>
              </a:ext>
            </a:extLst>
          </p:cNvPr>
          <p:cNvSpPr>
            <a:spLocks noGrp="1"/>
          </p:cNvSpPr>
          <p:nvPr>
            <p:ph type="pic" sz="quarter" idx="10"/>
          </p:nvPr>
        </p:nvSpPr>
        <p:spPr>
          <a:xfrm>
            <a:off x="1333981" y="1905000"/>
            <a:ext cx="7010399" cy="7010399"/>
          </a:xfrm>
          <a:custGeom>
            <a:avLst/>
            <a:gdLst>
              <a:gd name="connsiteX0" fmla="*/ 0 w 7010399"/>
              <a:gd name="connsiteY0" fmla="*/ 0 h 7010399"/>
              <a:gd name="connsiteX1" fmla="*/ 7010399 w 7010399"/>
              <a:gd name="connsiteY1" fmla="*/ 0 h 7010399"/>
              <a:gd name="connsiteX2" fmla="*/ 7010399 w 7010399"/>
              <a:gd name="connsiteY2" fmla="*/ 7010399 h 7010399"/>
              <a:gd name="connsiteX3" fmla="*/ 0 w 7010399"/>
              <a:gd name="connsiteY3" fmla="*/ 7010399 h 7010399"/>
            </a:gdLst>
            <a:ahLst/>
            <a:cxnLst>
              <a:cxn ang="0">
                <a:pos x="connsiteX0" y="connsiteY0"/>
              </a:cxn>
              <a:cxn ang="0">
                <a:pos x="connsiteX1" y="connsiteY1"/>
              </a:cxn>
              <a:cxn ang="0">
                <a:pos x="connsiteX2" y="connsiteY2"/>
              </a:cxn>
              <a:cxn ang="0">
                <a:pos x="connsiteX3" y="connsiteY3"/>
              </a:cxn>
            </a:cxnLst>
            <a:rect l="l" t="t" r="r" b="b"/>
            <a:pathLst>
              <a:path w="7010399" h="7010399">
                <a:moveTo>
                  <a:pt x="0" y="0"/>
                </a:moveTo>
                <a:lnTo>
                  <a:pt x="7010399" y="0"/>
                </a:lnTo>
                <a:lnTo>
                  <a:pt x="7010399" y="7010399"/>
                </a:lnTo>
                <a:lnTo>
                  <a:pt x="0" y="7010399"/>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01F1A3C5-C416-4CDF-939C-7B0E92854D4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747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050B64-4711-4B95-A42E-66C85D4A1BCE}"/>
              </a:ext>
            </a:extLst>
          </p:cNvPr>
          <p:cNvSpPr>
            <a:spLocks noGrp="1"/>
          </p:cNvSpPr>
          <p:nvPr>
            <p:ph type="pic" sz="quarter" idx="10"/>
          </p:nvPr>
        </p:nvSpPr>
        <p:spPr>
          <a:xfrm>
            <a:off x="6" y="0"/>
            <a:ext cx="7048495" cy="10287000"/>
          </a:xfrm>
          <a:custGeom>
            <a:avLst/>
            <a:gdLst>
              <a:gd name="connsiteX0" fmla="*/ 0 w 7048495"/>
              <a:gd name="connsiteY0" fmla="*/ 0 h 10287000"/>
              <a:gd name="connsiteX1" fmla="*/ 7048495 w 7048495"/>
              <a:gd name="connsiteY1" fmla="*/ 0 h 10287000"/>
              <a:gd name="connsiteX2" fmla="*/ 7048495 w 7048495"/>
              <a:gd name="connsiteY2" fmla="*/ 10287000 h 10287000"/>
              <a:gd name="connsiteX3" fmla="*/ 0 w 704849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495" h="10287000">
                <a:moveTo>
                  <a:pt x="0" y="0"/>
                </a:moveTo>
                <a:lnTo>
                  <a:pt x="7048495" y="0"/>
                </a:lnTo>
                <a:lnTo>
                  <a:pt x="7048495"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E4579F7C-6E36-4ACB-B451-4013B97F7A3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7654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1D866D-4D18-48AA-AB04-5C2B48F7F3CC}"/>
              </a:ext>
            </a:extLst>
          </p:cNvPr>
          <p:cNvSpPr>
            <a:spLocks noGrp="1"/>
          </p:cNvSpPr>
          <p:nvPr>
            <p:ph type="pic" sz="quarter" idx="10"/>
          </p:nvPr>
        </p:nvSpPr>
        <p:spPr>
          <a:xfrm>
            <a:off x="7048501" y="0"/>
            <a:ext cx="11239499" cy="10287000"/>
          </a:xfrm>
          <a:custGeom>
            <a:avLst/>
            <a:gdLst>
              <a:gd name="connsiteX0" fmla="*/ 0 w 11239499"/>
              <a:gd name="connsiteY0" fmla="*/ 0 h 10287000"/>
              <a:gd name="connsiteX1" fmla="*/ 11239499 w 11239499"/>
              <a:gd name="connsiteY1" fmla="*/ 0 h 10287000"/>
              <a:gd name="connsiteX2" fmla="*/ 11239499 w 11239499"/>
              <a:gd name="connsiteY2" fmla="*/ 10287000 h 10287000"/>
              <a:gd name="connsiteX3" fmla="*/ 0 w 1123949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1239499" h="10287000">
                <a:moveTo>
                  <a:pt x="0" y="0"/>
                </a:moveTo>
                <a:lnTo>
                  <a:pt x="11239499" y="0"/>
                </a:lnTo>
                <a:lnTo>
                  <a:pt x="11239499"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8CBAA1F4-6410-45EF-A31C-68C503AEDEC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628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6F85ED2-6A08-4B2C-B496-15D5348DE6F4}"/>
              </a:ext>
            </a:extLst>
          </p:cNvPr>
          <p:cNvSpPr>
            <a:spLocks noGrp="1"/>
          </p:cNvSpPr>
          <p:nvPr>
            <p:ph type="pic" sz="quarter" idx="10"/>
          </p:nvPr>
        </p:nvSpPr>
        <p:spPr>
          <a:xfrm>
            <a:off x="1333500" y="1638300"/>
            <a:ext cx="15621000" cy="4038600"/>
          </a:xfrm>
          <a:custGeom>
            <a:avLst/>
            <a:gdLst>
              <a:gd name="connsiteX0" fmla="*/ 0 w 15621000"/>
              <a:gd name="connsiteY0" fmla="*/ 0 h 4038600"/>
              <a:gd name="connsiteX1" fmla="*/ 15621000 w 15621000"/>
              <a:gd name="connsiteY1" fmla="*/ 0 h 4038600"/>
              <a:gd name="connsiteX2" fmla="*/ 15621000 w 15621000"/>
              <a:gd name="connsiteY2" fmla="*/ 4038600 h 4038600"/>
              <a:gd name="connsiteX3" fmla="*/ 0 w 15621000"/>
              <a:gd name="connsiteY3" fmla="*/ 4038600 h 4038600"/>
            </a:gdLst>
            <a:ahLst/>
            <a:cxnLst>
              <a:cxn ang="0">
                <a:pos x="connsiteX0" y="connsiteY0"/>
              </a:cxn>
              <a:cxn ang="0">
                <a:pos x="connsiteX1" y="connsiteY1"/>
              </a:cxn>
              <a:cxn ang="0">
                <a:pos x="connsiteX2" y="connsiteY2"/>
              </a:cxn>
              <a:cxn ang="0">
                <a:pos x="connsiteX3" y="connsiteY3"/>
              </a:cxn>
            </a:cxnLst>
            <a:rect l="l" t="t" r="r" b="b"/>
            <a:pathLst>
              <a:path w="15621000" h="4038600">
                <a:moveTo>
                  <a:pt x="0" y="0"/>
                </a:moveTo>
                <a:lnTo>
                  <a:pt x="15621000" y="0"/>
                </a:lnTo>
                <a:lnTo>
                  <a:pt x="15621000" y="4038600"/>
                </a:lnTo>
                <a:lnTo>
                  <a:pt x="0" y="40386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E0644EF3-D425-4875-A6B8-1B27C571DC3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1695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B0D7806-A5B7-488D-80CC-9F569C830574}"/>
              </a:ext>
            </a:extLst>
          </p:cNvPr>
          <p:cNvSpPr>
            <a:spLocks noGrp="1"/>
          </p:cNvSpPr>
          <p:nvPr>
            <p:ph type="pic" sz="quarter" idx="10"/>
          </p:nvPr>
        </p:nvSpPr>
        <p:spPr>
          <a:xfrm>
            <a:off x="1333502" y="5143500"/>
            <a:ext cx="15620999" cy="4319588"/>
          </a:xfrm>
          <a:custGeom>
            <a:avLst/>
            <a:gdLst>
              <a:gd name="connsiteX0" fmla="*/ 0 w 15620999"/>
              <a:gd name="connsiteY0" fmla="*/ 0 h 4319588"/>
              <a:gd name="connsiteX1" fmla="*/ 15620999 w 15620999"/>
              <a:gd name="connsiteY1" fmla="*/ 0 h 4319588"/>
              <a:gd name="connsiteX2" fmla="*/ 15620999 w 15620999"/>
              <a:gd name="connsiteY2" fmla="*/ 4319588 h 4319588"/>
              <a:gd name="connsiteX3" fmla="*/ 0 w 15620999"/>
              <a:gd name="connsiteY3" fmla="*/ 4319588 h 4319588"/>
            </a:gdLst>
            <a:ahLst/>
            <a:cxnLst>
              <a:cxn ang="0">
                <a:pos x="connsiteX0" y="connsiteY0"/>
              </a:cxn>
              <a:cxn ang="0">
                <a:pos x="connsiteX1" y="connsiteY1"/>
              </a:cxn>
              <a:cxn ang="0">
                <a:pos x="connsiteX2" y="connsiteY2"/>
              </a:cxn>
              <a:cxn ang="0">
                <a:pos x="connsiteX3" y="connsiteY3"/>
              </a:cxn>
            </a:cxnLst>
            <a:rect l="l" t="t" r="r" b="b"/>
            <a:pathLst>
              <a:path w="15620999" h="4319588">
                <a:moveTo>
                  <a:pt x="0" y="0"/>
                </a:moveTo>
                <a:lnTo>
                  <a:pt x="15620999" y="0"/>
                </a:lnTo>
                <a:lnTo>
                  <a:pt x="15620999" y="4319588"/>
                </a:lnTo>
                <a:lnTo>
                  <a:pt x="0" y="4319588"/>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bg1">
                    <a:lumMod val="65000"/>
                  </a:schemeClr>
                </a:solidFill>
                <a:latin typeface="+mn-lt"/>
              </a:rPr>
              <a:t>PROPOSAL</a:t>
            </a:r>
            <a:endParaRPr lang="en-US" sz="11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6DF6E4BD-65C2-484F-9AAA-C77293885AB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228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mslid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58333-7F4A-444E-9427-2F144DC4F3F7}"/>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bg1">
                    <a:lumMod val="65000"/>
                  </a:schemeClr>
                </a:solidFill>
              </a:rPr>
              <a:t>© mslides 2021. All Right Reserved.</a:t>
            </a:r>
          </a:p>
        </p:txBody>
      </p:sp>
      <p:sp>
        <p:nvSpPr>
          <p:cNvPr id="3" name="TextBox 2">
            <a:extLst>
              <a:ext uri="{FF2B5EF4-FFF2-40B4-BE49-F238E27FC236}">
                <a16:creationId xmlns:a16="http://schemas.microsoft.com/office/drawing/2014/main" id="{DCF64A79-8E33-4913-BF42-DFECFE798C7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bg1">
                    <a:lumMod val="65000"/>
                  </a:schemeClr>
                </a:solidFill>
              </a:rPr>
              <a:t>This template is from </a:t>
            </a:r>
            <a:r>
              <a:rPr lang="en-US" altLang="zh-CN" sz="1800">
                <a:hlinkClick r:id="rId27" action="ppaction://hlinkfile"/>
              </a:rPr>
              <a:t>mslides.com</a:t>
            </a:r>
            <a:endParaRPr lang="en-US" altLang="zh-CN" sz="1800"/>
          </a:p>
        </p:txBody>
      </p:sp>
      <p:sp>
        <p:nvSpPr>
          <p:cNvPr id="4" name="TextBox 3">
            <a:extLst>
              <a:ext uri="{FF2B5EF4-FFF2-40B4-BE49-F238E27FC236}">
                <a16:creationId xmlns:a16="http://schemas.microsoft.com/office/drawing/2014/main" id="{B74E24F1-C705-469A-8925-A6AEF2905577}"/>
              </a:ext>
            </a:extLst>
          </p:cNvPr>
          <p:cNvSpPr txBox="1"/>
          <p:nvPr userDrawn="1">
            <p:custDataLst>
              <p:tags r:id="rId26"/>
            </p:custDataLst>
          </p:nvPr>
        </p:nvSpPr>
        <p:spPr>
          <a:xfrm rot="16200000">
            <a:off x="16283352" y="7122244"/>
            <a:ext cx="5821680" cy="507831"/>
          </a:xfrm>
          <a:prstGeom prst="rect">
            <a:avLst/>
          </a:prstGeom>
          <a:noFill/>
        </p:spPr>
        <p:txBody>
          <a:bodyPr wrap="square" rtlCol="0">
            <a:spAutoFit/>
          </a:bodyPr>
          <a:lstStyle/>
          <a:p>
            <a:r>
              <a:rPr lang="en-US">
                <a:solidFill>
                  <a:srgbClr val="E6E6E6"/>
                </a:solidFill>
              </a:rPr>
              <a:t>Mslides.com</a:t>
            </a: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86" r:id="rId2"/>
    <p:sldLayoutId id="2147483802" r:id="rId3"/>
    <p:sldLayoutId id="2147483863"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65" r:id="rId2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A688BF4-45E4-403B-AB16-DC14BC9CCCBA}"/>
              </a:ext>
            </a:extLst>
          </p:cNvPr>
          <p:cNvPicPr>
            <a:picLocks noChangeAspect="1"/>
          </p:cNvPicPr>
          <p:nvPr/>
        </p:nvPicPr>
        <p:blipFill>
          <a:blip r:embed="rId2"/>
          <a:stretch>
            <a:fillRect/>
          </a:stretch>
        </p:blipFill>
        <p:spPr>
          <a:xfrm>
            <a:off x="1330009" y="830123"/>
            <a:ext cx="1566808" cy="414564"/>
          </a:xfrm>
          <a:prstGeom prst="rect">
            <a:avLst/>
          </a:prstGeom>
        </p:spPr>
      </p:pic>
      <p:sp>
        <p:nvSpPr>
          <p:cNvPr id="15" name="Picture Placeholder 14">
            <a:extLst>
              <a:ext uri="{FF2B5EF4-FFF2-40B4-BE49-F238E27FC236}">
                <a16:creationId xmlns:a16="http://schemas.microsoft.com/office/drawing/2014/main" id="{8B2BB66B-382A-4862-AFCE-29DCF4844C7A}"/>
              </a:ext>
            </a:extLst>
          </p:cNvPr>
          <p:cNvSpPr>
            <a:spLocks noGrp="1"/>
          </p:cNvSpPr>
          <p:nvPr>
            <p:ph type="pic" sz="quarter" idx="10"/>
          </p:nvPr>
        </p:nvSpPr>
        <p:spPr/>
      </p:sp>
      <p:sp>
        <p:nvSpPr>
          <p:cNvPr id="3" name="Rectangle 2">
            <a:extLst>
              <a:ext uri="{FF2B5EF4-FFF2-40B4-BE49-F238E27FC236}">
                <a16:creationId xmlns:a16="http://schemas.microsoft.com/office/drawing/2014/main" id="{594B33F8-DD08-4174-9EDF-48232CB9FA5A}"/>
              </a:ext>
            </a:extLst>
          </p:cNvPr>
          <p:cNvSpPr/>
          <p:nvPr/>
        </p:nvSpPr>
        <p:spPr>
          <a:xfrm>
            <a:off x="0" y="2438400"/>
            <a:ext cx="91440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DF172C-C0CB-4E03-B23C-6D8E2DBBC28E}"/>
              </a:ext>
            </a:extLst>
          </p:cNvPr>
          <p:cNvSpPr txBox="1"/>
          <p:nvPr/>
        </p:nvSpPr>
        <p:spPr>
          <a:xfrm>
            <a:off x="1233107" y="9291445"/>
            <a:ext cx="3194113" cy="261610"/>
          </a:xfrm>
          <a:prstGeom prst="rect">
            <a:avLst/>
          </a:prstGeom>
          <a:noFill/>
        </p:spPr>
        <p:txBody>
          <a:bodyPr wrap="square" rtlCol="0">
            <a:spAutoFit/>
          </a:bodyPr>
          <a:lstStyle/>
          <a:p>
            <a:r>
              <a:rPr lang="en-US" altLang="zh-CN" sz="1100">
                <a:solidFill>
                  <a:schemeClr val="bg1">
                    <a:lumMod val="65000"/>
                  </a:schemeClr>
                </a:solidFill>
                <a:latin typeface="+mn-lt"/>
              </a:rPr>
              <a:t>©2021 MSLIDES Copyright</a:t>
            </a:r>
            <a:endParaRPr lang="zh-CN" altLang="en-US" sz="1100">
              <a:solidFill>
                <a:schemeClr val="bg1">
                  <a:lumMod val="65000"/>
                </a:schemeClr>
              </a:solidFill>
              <a:latin typeface="+mn-lt"/>
            </a:endParaRPr>
          </a:p>
        </p:txBody>
      </p:sp>
      <p:sp>
        <p:nvSpPr>
          <p:cNvPr id="10" name="TextBox 9"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1FB5212-F85B-40BA-B7CB-D3F570812369}"/>
              </a:ext>
            </a:extLst>
          </p:cNvPr>
          <p:cNvSpPr txBox="1"/>
          <p:nvPr/>
        </p:nvSpPr>
        <p:spPr>
          <a:xfrm flipH="1">
            <a:off x="1219491" y="3517374"/>
            <a:ext cx="6362408" cy="3785652"/>
          </a:xfrm>
          <a:prstGeom prst="rect">
            <a:avLst/>
          </a:prstGeom>
          <a:noFill/>
        </p:spPr>
        <p:txBody>
          <a:bodyPr wrap="square" rtlCol="0">
            <a:spAutoFit/>
          </a:bodyPr>
          <a:lstStyle/>
          <a:p>
            <a:pPr>
              <a:spcBef>
                <a:spcPts val="1200"/>
              </a:spcBef>
            </a:pPr>
            <a:r>
              <a:rPr lang="en-US" altLang="zh-CN" sz="8000">
                <a:solidFill>
                  <a:schemeClr val="bg1"/>
                </a:solidFill>
                <a:latin typeface="Outfit Black" pitchFamily="2" charset="0"/>
                <a:ea typeface="Permanent Marker" panose="02000000000000000000" pitchFamily="2" charset="0"/>
                <a:cs typeface="Poppins Black" panose="00000A00000000000000" pitchFamily="50" charset="0"/>
              </a:rPr>
              <a:t>Simple Business Plan</a:t>
            </a:r>
            <a:endParaRPr lang="en-US" altLang="zh-CN" sz="34400" dirty="0">
              <a:solidFill>
                <a:schemeClr val="bg1"/>
              </a:solidFill>
              <a:latin typeface="Outfit Black" pitchFamily="2" charset="0"/>
              <a:ea typeface="Permanent Marker" panose="02000000000000000000" pitchFamily="2" charset="0"/>
              <a:cs typeface="Poppins Black" panose="00000A00000000000000" pitchFamily="50" charset="0"/>
            </a:endParaRPr>
          </a:p>
        </p:txBody>
      </p:sp>
      <p:sp>
        <p:nvSpPr>
          <p:cNvPr id="11" name="Rectangle 10">
            <a:extLst>
              <a:ext uri="{FF2B5EF4-FFF2-40B4-BE49-F238E27FC236}">
                <a16:creationId xmlns:a16="http://schemas.microsoft.com/office/drawing/2014/main" id="{BED5544B-FD49-4840-9AC7-0C0BD34696E5}"/>
              </a:ext>
            </a:extLst>
          </p:cNvPr>
          <p:cNvSpPr/>
          <p:nvPr/>
        </p:nvSpPr>
        <p:spPr>
          <a:xfrm>
            <a:off x="9144000" y="2438400"/>
            <a:ext cx="91440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ECF7A78-1C30-4E97-B09C-73CF42A90049}"/>
              </a:ext>
            </a:extLst>
          </p:cNvPr>
          <p:cNvSpPr/>
          <p:nvPr/>
        </p:nvSpPr>
        <p:spPr>
          <a:xfrm flipH="1">
            <a:off x="10617200" y="6123005"/>
            <a:ext cx="6108697" cy="825547"/>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graphicFrame>
        <p:nvGraphicFramePr>
          <p:cNvPr id="13" name="Table 12">
            <a:extLst>
              <a:ext uri="{FF2B5EF4-FFF2-40B4-BE49-F238E27FC236}">
                <a16:creationId xmlns:a16="http://schemas.microsoft.com/office/drawing/2014/main" id="{1E3F53E5-FD1A-4BDD-AE42-C80C06D90A00}"/>
              </a:ext>
            </a:extLst>
          </p:cNvPr>
          <p:cNvGraphicFramePr>
            <a:graphicFrameLocks noGrp="1"/>
          </p:cNvGraphicFramePr>
          <p:nvPr>
            <p:extLst>
              <p:ext uri="{D42A27DB-BD31-4B8C-83A1-F6EECF244321}">
                <p14:modId xmlns:p14="http://schemas.microsoft.com/office/powerpoint/2010/main" val="2044480299"/>
              </p:ext>
            </p:extLst>
          </p:nvPr>
        </p:nvGraphicFramePr>
        <p:xfrm>
          <a:off x="10617200" y="3886198"/>
          <a:ext cx="5270500" cy="1927860"/>
        </p:xfrm>
        <a:graphic>
          <a:graphicData uri="http://schemas.openxmlformats.org/drawingml/2006/table">
            <a:tbl>
              <a:tblPr firstRow="1" bandRow="1">
                <a:tableStyleId>{5C22544A-7EE6-4342-B048-85BDC9FD1C3A}</a:tableStyleId>
              </a:tblPr>
              <a:tblGrid>
                <a:gridCol w="1079500">
                  <a:extLst>
                    <a:ext uri="{9D8B030D-6E8A-4147-A177-3AD203B41FA5}">
                      <a16:colId xmlns:a16="http://schemas.microsoft.com/office/drawing/2014/main" val="1442560671"/>
                    </a:ext>
                  </a:extLst>
                </a:gridCol>
                <a:gridCol w="4191000">
                  <a:extLst>
                    <a:ext uri="{9D8B030D-6E8A-4147-A177-3AD203B41FA5}">
                      <a16:colId xmlns:a16="http://schemas.microsoft.com/office/drawing/2014/main" val="1082638834"/>
                    </a:ext>
                  </a:extLst>
                </a:gridCol>
              </a:tblGrid>
              <a:tr h="481965">
                <a:tc>
                  <a:txBody>
                    <a:bodyPr/>
                    <a:lstStyle/>
                    <a:p>
                      <a:r>
                        <a:rPr lang="en-US" altLang="zh-CN" sz="1200" b="0">
                          <a:solidFill>
                            <a:schemeClr val="bg1"/>
                          </a:solidFill>
                          <a:latin typeface="+mj-lt"/>
                        </a:rPr>
                        <a:t>Name</a:t>
                      </a:r>
                      <a:endParaRPr lang="en-US" sz="1200" b="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a:solidFill>
                            <a:schemeClr val="bg1"/>
                          </a:solidFill>
                          <a:latin typeface="+mn-lt"/>
                        </a:rPr>
                        <a:t>Add your project name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3960886"/>
                  </a:ext>
                </a:extLst>
              </a:tr>
              <a:tr h="481965">
                <a:tc>
                  <a:txBody>
                    <a:bodyPr/>
                    <a:lstStyle/>
                    <a:p>
                      <a:r>
                        <a:rPr lang="en-US" altLang="zh-CN" sz="1200" b="0">
                          <a:solidFill>
                            <a:schemeClr val="bg1"/>
                          </a:solidFill>
                          <a:latin typeface="+mj-lt"/>
                        </a:rPr>
                        <a:t>Date:</a:t>
                      </a:r>
                      <a:endParaRPr lang="en-US" sz="1200" b="0">
                        <a:solidFill>
                          <a:schemeClr val="bg1"/>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bg1"/>
                          </a:solidFill>
                          <a:latin typeface="+mn-lt"/>
                        </a:rPr>
                        <a:t>May 5, 2022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7333522"/>
                  </a:ext>
                </a:extLst>
              </a:tr>
              <a:tr h="481965">
                <a:tc>
                  <a:txBody>
                    <a:bodyPr/>
                    <a:lstStyle/>
                    <a:p>
                      <a:r>
                        <a:rPr lang="en-US" sz="1200" b="0">
                          <a:solidFill>
                            <a:schemeClr val="bg1"/>
                          </a:solidFill>
                          <a:latin typeface="+mj-lt"/>
                        </a:rPr>
                        <a:t>Software: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bg1"/>
                          </a:solidFill>
                          <a:latin typeface="+mn-lt"/>
                        </a:rPr>
                        <a:t>PowerPoint, Photoshop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9221107"/>
                  </a:ext>
                </a:extLst>
              </a:tr>
              <a:tr h="481965">
                <a:tc>
                  <a:txBody>
                    <a:bodyPr/>
                    <a:lstStyle/>
                    <a:p>
                      <a:r>
                        <a:rPr lang="en-US" sz="1200" b="0">
                          <a:solidFill>
                            <a:schemeClr val="bg1"/>
                          </a:solidFill>
                          <a:latin typeface="+mj-lt"/>
                        </a:rPr>
                        <a:t>Client: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bg1"/>
                          </a:solidFill>
                          <a:latin typeface="+mn-lt"/>
                        </a:rPr>
                        <a:t>Add your Company name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363986"/>
                  </a:ext>
                </a:extLst>
              </a:tr>
            </a:tbl>
          </a:graphicData>
        </a:graphic>
      </p:graphicFrame>
    </p:spTree>
    <p:extLst>
      <p:ext uri="{BB962C8B-B14F-4D97-AF65-F5344CB8AC3E}">
        <p14:creationId xmlns:p14="http://schemas.microsoft.com/office/powerpoint/2010/main" val="10128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0" presetClass="entr" presetSubtype="0" fill="hold" grpId="0" nodeType="afterEffect">
                                  <p:stCondLst>
                                    <p:cond delay="0"/>
                                  </p:stCondLst>
                                  <p:iterate type="lt">
                                    <p:tmPct val="3000"/>
                                  </p:iterate>
                                  <p:childTnLst>
                                    <p:set>
                                      <p:cBhvr>
                                        <p:cTn id="23" dur="750" fill="hold">
                                          <p:stCondLst>
                                            <p:cond delay="0"/>
                                          </p:stCondLst>
                                        </p:cTn>
                                        <p:tgtEl>
                                          <p:spTgt spid="10"/>
                                        </p:tgtEl>
                                        <p:attrNameLst>
                                          <p:attrName>style.visibility</p:attrName>
                                        </p:attrNameLst>
                                      </p:cBhvr>
                                      <p:to>
                                        <p:strVal val="visible"/>
                                      </p:to>
                                    </p:set>
                                    <p:anim to="" calcmode="lin" valueType="num">
                                      <p:cBhvr>
                                        <p:cTn id="24"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25" dur="750">
                                          <p:stCondLst>
                                            <p:cond delay="0"/>
                                          </p:stCondLst>
                                        </p:cTn>
                                        <p:tgtEl>
                                          <p:spTgt spid="10"/>
                                        </p:tgtEl>
                                      </p:cBhvr>
                                    </p:animEffect>
                                  </p:childTnLst>
                                </p:cTn>
                              </p:par>
                            </p:childTnLst>
                          </p:cTn>
                        </p:par>
                        <p:par>
                          <p:cTn id="26" fill="hold">
                            <p:stCondLst>
                              <p:cond delay="2133"/>
                            </p:stCondLst>
                            <p:childTnLst>
                              <p:par>
                                <p:cTn id="27" presetID="2" presetClass="entr" presetSubtype="2" decel="10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1+#ppt_w/2"/>
                                          </p:val>
                                        </p:tav>
                                        <p:tav tm="100000">
                                          <p:val>
                                            <p:strVal val="#ppt_x"/>
                                          </p:val>
                                        </p:tav>
                                      </p:tavLst>
                                    </p:anim>
                                    <p:anim calcmode="lin" valueType="num">
                                      <p:cBhvr additive="base">
                                        <p:cTn id="30" dur="10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3133"/>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2AA71ED-F979-497A-85D6-5E36CF0EB45E}"/>
              </a:ext>
            </a:extLst>
          </p:cNvPr>
          <p:cNvSpPr>
            <a:spLocks noGrp="1"/>
          </p:cNvSpPr>
          <p:nvPr>
            <p:ph type="pic" sz="quarter" idx="10"/>
          </p:nvPr>
        </p:nvSpPr>
        <p:spPr/>
      </p:sp>
      <p:sp>
        <p:nvSpPr>
          <p:cNvPr id="3" name="Rectangle 2">
            <a:extLst>
              <a:ext uri="{FF2B5EF4-FFF2-40B4-BE49-F238E27FC236}">
                <a16:creationId xmlns:a16="http://schemas.microsoft.com/office/drawing/2014/main" id="{D8225287-7CF9-45D6-8371-BFBE8AD21B15}"/>
              </a:ext>
            </a:extLst>
          </p:cNvPr>
          <p:cNvSpPr/>
          <p:nvPr/>
        </p:nvSpPr>
        <p:spPr>
          <a:xfrm>
            <a:off x="5" y="0"/>
            <a:ext cx="7048495" cy="1028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sp>
        <p:nvSpPr>
          <p:cNvPr id="9" name="TextBox 8">
            <a:extLst>
              <a:ext uri="{FF2B5EF4-FFF2-40B4-BE49-F238E27FC236}">
                <a16:creationId xmlns:a16="http://schemas.microsoft.com/office/drawing/2014/main" id="{DD5370B8-F5F1-463F-AA06-FA454E34DE01}"/>
              </a:ext>
            </a:extLst>
          </p:cNvPr>
          <p:cNvSpPr txBox="1"/>
          <p:nvPr/>
        </p:nvSpPr>
        <p:spPr>
          <a:xfrm>
            <a:off x="1191137" y="2635031"/>
            <a:ext cx="4001349" cy="4437818"/>
          </a:xfrm>
          <a:prstGeom prst="rect">
            <a:avLst/>
          </a:prstGeom>
          <a:noFill/>
        </p:spPr>
        <p:txBody>
          <a:bodyPr wrap="square" rtlCol="0">
            <a:spAutoFit/>
          </a:bodyPr>
          <a:lstStyle/>
          <a:p>
            <a:pPr>
              <a:lnSpc>
                <a:spcPct val="120000"/>
              </a:lnSpc>
            </a:pPr>
            <a:r>
              <a:rPr lang="en-US" sz="6000">
                <a:solidFill>
                  <a:schemeClr val="bg1"/>
                </a:solidFill>
                <a:latin typeface="+mj-lt"/>
                <a:cs typeface="Rubik Light" panose="00000400000000000000" pitchFamily="2" charset="-79"/>
              </a:rPr>
              <a:t>A picture is worth a thousand words.</a:t>
            </a:r>
            <a:endParaRPr lang="en-ID" sz="6000" dirty="0">
              <a:solidFill>
                <a:schemeClr val="bg1"/>
              </a:solidFill>
              <a:latin typeface="+mj-lt"/>
              <a:cs typeface="Rubik Light" panose="00000400000000000000" pitchFamily="2" charset="-79"/>
            </a:endParaRPr>
          </a:p>
        </p:txBody>
      </p:sp>
      <p:sp>
        <p:nvSpPr>
          <p:cNvPr id="6" name="TextBox 5">
            <a:extLst>
              <a:ext uri="{FF2B5EF4-FFF2-40B4-BE49-F238E27FC236}">
                <a16:creationId xmlns:a16="http://schemas.microsoft.com/office/drawing/2014/main" id="{68C45426-DEBA-4C85-88D5-7998F1DE5EDF}"/>
              </a:ext>
            </a:extLst>
          </p:cNvPr>
          <p:cNvSpPr txBox="1"/>
          <p:nvPr/>
        </p:nvSpPr>
        <p:spPr>
          <a:xfrm flipH="1">
            <a:off x="1231777" y="7723739"/>
            <a:ext cx="4578617" cy="571631"/>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a:t>
            </a:r>
          </a:p>
        </p:txBody>
      </p:sp>
      <p:sp>
        <p:nvSpPr>
          <p:cNvPr id="13" name="TextBox 12">
            <a:extLst>
              <a:ext uri="{FF2B5EF4-FFF2-40B4-BE49-F238E27FC236}">
                <a16:creationId xmlns:a16="http://schemas.microsoft.com/office/drawing/2014/main" id="{8B9A9B33-AD70-4CDF-8E93-AEFB2A3F3D66}"/>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pic>
        <p:nvPicPr>
          <p:cNvPr id="14" name="Picture 13">
            <a:extLst>
              <a:ext uri="{FF2B5EF4-FFF2-40B4-BE49-F238E27FC236}">
                <a16:creationId xmlns:a16="http://schemas.microsoft.com/office/drawing/2014/main" id="{B1BD4556-0C84-44ED-929B-934D49DC65DC}"/>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1026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9"/>
                                        </p:tgtEl>
                                        <p:attrNameLst>
                                          <p:attrName>style.visibility</p:attrName>
                                        </p:attrNameLst>
                                      </p:cBhvr>
                                      <p:to>
                                        <p:strVal val="visible"/>
                                      </p:to>
                                    </p:set>
                                    <p:anim to="" calcmode="lin" valueType="num">
                                      <p:cBhvr>
                                        <p:cTn id="1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9"/>
                                        </p:tgtEl>
                                      </p:cBhvr>
                                    </p:animEffect>
                                  </p:childTnLst>
                                </p:cTn>
                              </p:par>
                            </p:childTnLst>
                          </p:cTn>
                        </p:par>
                        <p:par>
                          <p:cTn id="13" fill="hold">
                            <p:stCondLst>
                              <p:cond delay="1402"/>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443ACA-64B0-4AC3-A5FB-071F0372FE58}"/>
              </a:ext>
            </a:extLst>
          </p:cNvPr>
          <p:cNvSpPr>
            <a:spLocks noGrp="1"/>
          </p:cNvSpPr>
          <p:nvPr>
            <p:ph type="pic" sz="quarter" idx="10"/>
          </p:nvPr>
        </p:nvSpPr>
        <p:spPr/>
      </p:sp>
      <p:sp>
        <p:nvSpPr>
          <p:cNvPr id="3" name="Rectangle 2">
            <a:extLst>
              <a:ext uri="{FF2B5EF4-FFF2-40B4-BE49-F238E27FC236}">
                <a16:creationId xmlns:a16="http://schemas.microsoft.com/office/drawing/2014/main" id="{D8225287-7CF9-45D6-8371-BFBE8AD21B15}"/>
              </a:ext>
            </a:extLst>
          </p:cNvPr>
          <p:cNvSpPr/>
          <p:nvPr/>
        </p:nvSpPr>
        <p:spPr>
          <a:xfrm flipH="1">
            <a:off x="11239500" y="0"/>
            <a:ext cx="7048495" cy="1028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sp>
        <p:nvSpPr>
          <p:cNvPr id="6" name="TextBox 5">
            <a:extLst>
              <a:ext uri="{FF2B5EF4-FFF2-40B4-BE49-F238E27FC236}">
                <a16:creationId xmlns:a16="http://schemas.microsoft.com/office/drawing/2014/main" id="{6754D35B-7F3D-45E8-91B8-01A627A09518}"/>
              </a:ext>
            </a:extLst>
          </p:cNvPr>
          <p:cNvSpPr txBox="1"/>
          <p:nvPr/>
        </p:nvSpPr>
        <p:spPr>
          <a:xfrm>
            <a:off x="13088607" y="2635031"/>
            <a:ext cx="4001349" cy="4437818"/>
          </a:xfrm>
          <a:prstGeom prst="rect">
            <a:avLst/>
          </a:prstGeom>
          <a:noFill/>
        </p:spPr>
        <p:txBody>
          <a:bodyPr wrap="square" rtlCol="0">
            <a:spAutoFit/>
          </a:bodyPr>
          <a:lstStyle/>
          <a:p>
            <a:pPr algn="r">
              <a:lnSpc>
                <a:spcPct val="120000"/>
              </a:lnSpc>
            </a:pPr>
            <a:r>
              <a:rPr lang="en-US" sz="6000">
                <a:solidFill>
                  <a:schemeClr val="bg1"/>
                </a:solidFill>
                <a:latin typeface="+mj-lt"/>
                <a:cs typeface="Rubik Light" panose="00000400000000000000" pitchFamily="2" charset="-79"/>
              </a:rPr>
              <a:t>A picture is worth a thousand words.</a:t>
            </a:r>
            <a:endParaRPr lang="en-ID" sz="6000" dirty="0">
              <a:solidFill>
                <a:schemeClr val="bg1"/>
              </a:solidFill>
              <a:latin typeface="+mj-lt"/>
              <a:cs typeface="Rubik Light" panose="00000400000000000000" pitchFamily="2" charset="-79"/>
            </a:endParaRPr>
          </a:p>
        </p:txBody>
      </p:sp>
      <p:sp>
        <p:nvSpPr>
          <p:cNvPr id="7" name="TextBox 6">
            <a:extLst>
              <a:ext uri="{FF2B5EF4-FFF2-40B4-BE49-F238E27FC236}">
                <a16:creationId xmlns:a16="http://schemas.microsoft.com/office/drawing/2014/main" id="{8DE3D7FC-4A25-4181-AC45-2D2F6CD3F1DF}"/>
              </a:ext>
            </a:extLst>
          </p:cNvPr>
          <p:cNvSpPr txBox="1"/>
          <p:nvPr/>
        </p:nvSpPr>
        <p:spPr>
          <a:xfrm flipH="1">
            <a:off x="12474509" y="7723739"/>
            <a:ext cx="4578617" cy="571631"/>
          </a:xfrm>
          <a:prstGeom prst="rect">
            <a:avLst/>
          </a:prstGeom>
          <a:noFill/>
        </p:spPr>
        <p:txBody>
          <a:bodyPr wrap="square" rtlCol="0">
            <a:spAutoFit/>
          </a:bodyPr>
          <a:lstStyle/>
          <a:p>
            <a:pPr algn="r">
              <a:lnSpc>
                <a:spcPct val="150000"/>
              </a:lnSpc>
              <a:spcBef>
                <a:spcPts val="1800"/>
              </a:spcBef>
              <a:buClr>
                <a:schemeClr val="accent1"/>
              </a:buClr>
              <a:defRPr/>
            </a:pPr>
            <a:r>
              <a:rPr lang="es-ES" altLang="zh-CN" sz="11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a:t>
            </a:r>
          </a:p>
        </p:txBody>
      </p:sp>
      <p:sp>
        <p:nvSpPr>
          <p:cNvPr id="13" name="TextBox 12">
            <a:extLst>
              <a:ext uri="{FF2B5EF4-FFF2-40B4-BE49-F238E27FC236}">
                <a16:creationId xmlns:a16="http://schemas.microsoft.com/office/drawing/2014/main" id="{102A72A6-F87B-4CD9-924F-97ABEC2C1751}"/>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pic>
        <p:nvPicPr>
          <p:cNvPr id="14" name="Picture 13">
            <a:extLst>
              <a:ext uri="{FF2B5EF4-FFF2-40B4-BE49-F238E27FC236}">
                <a16:creationId xmlns:a16="http://schemas.microsoft.com/office/drawing/2014/main" id="{E9F5EF92-3940-490C-9EED-9A121B70C302}"/>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752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6"/>
                                        </p:tgtEl>
                                        <p:attrNameLst>
                                          <p:attrName>style.visibility</p:attrName>
                                        </p:attrNameLst>
                                      </p:cBhvr>
                                      <p:to>
                                        <p:strVal val="visible"/>
                                      </p:to>
                                    </p:set>
                                    <p:anim to="" calcmode="lin" valueType="num">
                                      <p:cBhvr>
                                        <p:cTn id="11"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6"/>
                                        </p:tgtEl>
                                      </p:cBhvr>
                                    </p:animEffect>
                                  </p:childTnLst>
                                </p:cTn>
                              </p:par>
                            </p:childTnLst>
                          </p:cTn>
                        </p:par>
                        <p:par>
                          <p:cTn id="13" fill="hold">
                            <p:stCondLst>
                              <p:cond delay="1402"/>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61983-9A1F-4372-9CE9-479B68D942A3}"/>
              </a:ext>
            </a:extLst>
          </p:cNvPr>
          <p:cNvSpPr txBox="1"/>
          <p:nvPr/>
        </p:nvSpPr>
        <p:spPr>
          <a:xfrm>
            <a:off x="10064059" y="2274173"/>
            <a:ext cx="3232841"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Projects</a:t>
            </a:r>
            <a:endParaRPr lang="en-US" sz="4800">
              <a:solidFill>
                <a:schemeClr val="tx1">
                  <a:lumMod val="85000"/>
                  <a:lumOff val="15000"/>
                </a:schemeClr>
              </a:solidFill>
              <a:latin typeface="Outfit Black" pitchFamily="2" charset="0"/>
            </a:endParaRPr>
          </a:p>
        </p:txBody>
      </p:sp>
      <p:sp>
        <p:nvSpPr>
          <p:cNvPr id="7" name="Rectangle 6">
            <a:extLst>
              <a:ext uri="{FF2B5EF4-FFF2-40B4-BE49-F238E27FC236}">
                <a16:creationId xmlns:a16="http://schemas.microsoft.com/office/drawing/2014/main" id="{B5D98F45-C660-46A1-9254-E0690805374D}"/>
              </a:ext>
            </a:extLst>
          </p:cNvPr>
          <p:cNvSpPr/>
          <p:nvPr/>
        </p:nvSpPr>
        <p:spPr>
          <a:xfrm>
            <a:off x="10070138" y="5019937"/>
            <a:ext cx="6884362" cy="2249014"/>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p:txBody>
      </p:sp>
      <p:grpSp>
        <p:nvGrpSpPr>
          <p:cNvPr id="8" name="Group 7">
            <a:extLst>
              <a:ext uri="{FF2B5EF4-FFF2-40B4-BE49-F238E27FC236}">
                <a16:creationId xmlns:a16="http://schemas.microsoft.com/office/drawing/2014/main" id="{D0C5F810-33CA-478E-9442-56E613426413}"/>
              </a:ext>
            </a:extLst>
          </p:cNvPr>
          <p:cNvGrpSpPr/>
          <p:nvPr/>
        </p:nvGrpSpPr>
        <p:grpSpPr>
          <a:xfrm>
            <a:off x="10173664" y="7899400"/>
            <a:ext cx="2446020" cy="482600"/>
            <a:chOff x="9282438" y="8508783"/>
            <a:chExt cx="2227164" cy="414034"/>
          </a:xfrm>
        </p:grpSpPr>
        <p:sp>
          <p:nvSpPr>
            <p:cNvPr id="9" name="Rounded Rectangle 14">
              <a:extLst>
                <a:ext uri="{FF2B5EF4-FFF2-40B4-BE49-F238E27FC236}">
                  <a16:creationId xmlns:a16="http://schemas.microsoft.com/office/drawing/2014/main" id="{147B39B4-ECF2-46B2-90BC-7A54145F9602}"/>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j-lt"/>
              </a:endParaRPr>
            </a:p>
          </p:txBody>
        </p:sp>
        <p:sp>
          <p:nvSpPr>
            <p:cNvPr id="10" name="Rectangle 9">
              <a:extLst>
                <a:ext uri="{FF2B5EF4-FFF2-40B4-BE49-F238E27FC236}">
                  <a16:creationId xmlns:a16="http://schemas.microsoft.com/office/drawing/2014/main" id="{33D89FE0-B2C0-4DA1-B542-49D90957D775}"/>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mj-lt"/>
                </a:rPr>
                <a:t>www.mslides.com</a:t>
              </a:r>
            </a:p>
          </p:txBody>
        </p:sp>
      </p:grpSp>
      <p:sp>
        <p:nvSpPr>
          <p:cNvPr id="2" name="Picture Placeholder 1">
            <a:extLst>
              <a:ext uri="{FF2B5EF4-FFF2-40B4-BE49-F238E27FC236}">
                <a16:creationId xmlns:a16="http://schemas.microsoft.com/office/drawing/2014/main" id="{F91EF06C-52E9-46EF-BD88-F7C9551E0E91}"/>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89BE0472-52DA-4A7B-B87E-C97030E08AA5}"/>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FD8A2A4E-1A25-40D2-8970-646432037723}"/>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21ACD048-4F0D-440E-A239-789E3BACCC9C}"/>
              </a:ext>
            </a:extLst>
          </p:cNvPr>
          <p:cNvSpPr>
            <a:spLocks noGrp="1"/>
          </p:cNvSpPr>
          <p:nvPr>
            <p:ph type="pic" sz="quarter" idx="13"/>
          </p:nvPr>
        </p:nvSpPr>
        <p:spPr/>
      </p:sp>
    </p:spTree>
    <p:extLst>
      <p:ext uri="{BB962C8B-B14F-4D97-AF65-F5344CB8AC3E}">
        <p14:creationId xmlns:p14="http://schemas.microsoft.com/office/powerpoint/2010/main" val="38177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975"/>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222EC1-1505-4104-A9EC-E54AF0B0DFC1}"/>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02</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670594" cy="1754326"/>
          </a:xfrm>
          <a:prstGeom prst="rect">
            <a:avLst/>
          </a:prstGeom>
          <a:noFill/>
        </p:spPr>
        <p:txBody>
          <a:bodyPr wrap="square" rtlCol="0">
            <a:spAutoFit/>
          </a:bodyPr>
          <a:lstStyle/>
          <a:p>
            <a:pPr>
              <a:spcBef>
                <a:spcPts val="1200"/>
              </a:spcBef>
            </a:pPr>
            <a:r>
              <a:rPr lang="en-US" sz="5400">
                <a:solidFill>
                  <a:schemeClr val="bg1"/>
                </a:solidFill>
                <a:latin typeface="Outfit Black" pitchFamily="2" charset="0"/>
              </a:rPr>
              <a:t>Market &amp; Customers</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E2291E56-801F-4D51-A549-D2B00CA9E232}"/>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3088773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88"/>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F827FC9-201F-4F68-90CF-048A481A6A74}"/>
              </a:ext>
            </a:extLst>
          </p:cNvPr>
          <p:cNvSpPr/>
          <p:nvPr/>
        </p:nvSpPr>
        <p:spPr>
          <a:xfrm>
            <a:off x="10065243" y="5014544"/>
            <a:ext cx="6851157" cy="1841210"/>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a:t>
            </a:r>
          </a:p>
        </p:txBody>
      </p:sp>
      <p:sp>
        <p:nvSpPr>
          <p:cNvPr id="3" name="Rectangle 2">
            <a:extLst>
              <a:ext uri="{FF2B5EF4-FFF2-40B4-BE49-F238E27FC236}">
                <a16:creationId xmlns:a16="http://schemas.microsoft.com/office/drawing/2014/main" id="{552EC29D-FA5D-49F5-B3E7-44584F08FF45}"/>
              </a:ext>
            </a:extLst>
          </p:cNvPr>
          <p:cNvSpPr/>
          <p:nvPr/>
        </p:nvSpPr>
        <p:spPr>
          <a:xfrm>
            <a:off x="10065242" y="7226343"/>
            <a:ext cx="1710197" cy="307777"/>
          </a:xfrm>
          <a:prstGeom prst="rect">
            <a:avLst/>
          </a:prstGeom>
        </p:spPr>
        <p:txBody>
          <a:bodyPr wrap="square">
            <a:spAutoFit/>
          </a:bodyPr>
          <a:lstStyle/>
          <a:p>
            <a:pPr marL="285750" indent="-285750">
              <a:buClr>
                <a:schemeClr val="accent1"/>
              </a:buClr>
              <a:buSzPct val="100000"/>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18-28 years old</a:t>
            </a:r>
            <a:endParaRPr lang="zh-CN" altLang="en-US" sz="1600">
              <a:latin typeface="+mj-lt"/>
            </a:endParaRPr>
          </a:p>
        </p:txBody>
      </p:sp>
      <p:sp>
        <p:nvSpPr>
          <p:cNvPr id="4" name="Rectangle 3">
            <a:extLst>
              <a:ext uri="{FF2B5EF4-FFF2-40B4-BE49-F238E27FC236}">
                <a16:creationId xmlns:a16="http://schemas.microsoft.com/office/drawing/2014/main" id="{EEF4A3C8-9B5B-4328-90F6-E9EB119FB991}"/>
              </a:ext>
            </a:extLst>
          </p:cNvPr>
          <p:cNvSpPr/>
          <p:nvPr/>
        </p:nvSpPr>
        <p:spPr>
          <a:xfrm>
            <a:off x="12160742" y="7226343"/>
            <a:ext cx="1710197" cy="307777"/>
          </a:xfrm>
          <a:prstGeom prst="rect">
            <a:avLst/>
          </a:prstGeom>
        </p:spPr>
        <p:txBody>
          <a:bodyPr wrap="square">
            <a:spAutoFit/>
          </a:bodyPr>
          <a:lstStyle/>
          <a:p>
            <a:pPr marL="285750" indent="-285750">
              <a:buClr>
                <a:schemeClr val="accent2"/>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28-38 years old</a:t>
            </a:r>
            <a:endParaRPr lang="zh-CN" altLang="en-US" sz="1600">
              <a:latin typeface="+mj-lt"/>
            </a:endParaRPr>
          </a:p>
        </p:txBody>
      </p:sp>
      <p:sp>
        <p:nvSpPr>
          <p:cNvPr id="5" name="Rectangle 4">
            <a:extLst>
              <a:ext uri="{FF2B5EF4-FFF2-40B4-BE49-F238E27FC236}">
                <a16:creationId xmlns:a16="http://schemas.microsoft.com/office/drawing/2014/main" id="{89E29840-2892-4EA3-9B9A-5FF9EEF387B8}"/>
              </a:ext>
            </a:extLst>
          </p:cNvPr>
          <p:cNvSpPr/>
          <p:nvPr/>
        </p:nvSpPr>
        <p:spPr>
          <a:xfrm>
            <a:off x="10065242" y="7636867"/>
            <a:ext cx="1710197" cy="307777"/>
          </a:xfrm>
          <a:prstGeom prst="rect">
            <a:avLst/>
          </a:prstGeom>
        </p:spPr>
        <p:txBody>
          <a:bodyPr wrap="square">
            <a:spAutoFit/>
          </a:bodyPr>
          <a:lstStyle/>
          <a:p>
            <a:pPr marL="285750" indent="-285750">
              <a:buClr>
                <a:schemeClr val="accent3"/>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38-48 years old</a:t>
            </a:r>
            <a:endParaRPr lang="zh-CN" altLang="en-US" sz="1600">
              <a:latin typeface="+mj-lt"/>
            </a:endParaRPr>
          </a:p>
        </p:txBody>
      </p:sp>
      <p:sp>
        <p:nvSpPr>
          <p:cNvPr id="6" name="Rectangle 5">
            <a:extLst>
              <a:ext uri="{FF2B5EF4-FFF2-40B4-BE49-F238E27FC236}">
                <a16:creationId xmlns:a16="http://schemas.microsoft.com/office/drawing/2014/main" id="{7431D556-BABA-4CB4-9629-20A3A9D642D8}"/>
              </a:ext>
            </a:extLst>
          </p:cNvPr>
          <p:cNvSpPr/>
          <p:nvPr/>
        </p:nvSpPr>
        <p:spPr>
          <a:xfrm>
            <a:off x="12160742" y="7636867"/>
            <a:ext cx="1710197" cy="307777"/>
          </a:xfrm>
          <a:prstGeom prst="rect">
            <a:avLst/>
          </a:prstGeom>
        </p:spPr>
        <p:txBody>
          <a:bodyPr wrap="square">
            <a:spAutoFit/>
          </a:bodyPr>
          <a:lstStyle/>
          <a:p>
            <a:pPr marL="285750" indent="-285750">
              <a:buClr>
                <a:schemeClr val="accent4"/>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48-58 years old</a:t>
            </a:r>
            <a:endParaRPr lang="zh-CN" altLang="en-US" sz="1600">
              <a:latin typeface="+mj-lt"/>
            </a:endParaRPr>
          </a:p>
        </p:txBody>
      </p:sp>
      <p:graphicFrame>
        <p:nvGraphicFramePr>
          <p:cNvPr id="7" name="Chart 6">
            <a:extLst>
              <a:ext uri="{FF2B5EF4-FFF2-40B4-BE49-F238E27FC236}">
                <a16:creationId xmlns:a16="http://schemas.microsoft.com/office/drawing/2014/main" id="{FD942CBF-0E5E-4BF8-BC1D-0EB87DDFB046}"/>
              </a:ext>
            </a:extLst>
          </p:cNvPr>
          <p:cNvGraphicFramePr/>
          <p:nvPr>
            <p:extLst>
              <p:ext uri="{D42A27DB-BD31-4B8C-83A1-F6EECF244321}">
                <p14:modId xmlns:p14="http://schemas.microsoft.com/office/powerpoint/2010/main" val="2850003045"/>
              </p:ext>
            </p:extLst>
          </p:nvPr>
        </p:nvGraphicFramePr>
        <p:xfrm>
          <a:off x="792480" y="1315324"/>
          <a:ext cx="8917144" cy="82239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66FE30-F561-455E-A41F-EEC855E9D8AE}"/>
              </a:ext>
            </a:extLst>
          </p:cNvPr>
          <p:cNvSpPr txBox="1"/>
          <p:nvPr/>
        </p:nvSpPr>
        <p:spPr>
          <a:xfrm flipH="1">
            <a:off x="10053813" y="2818602"/>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Our Customers</a:t>
            </a:r>
          </a:p>
        </p:txBody>
      </p:sp>
      <p:sp>
        <p:nvSpPr>
          <p:cNvPr id="10"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B0283A31-6D39-4B57-991A-69E34D6C40AC}"/>
              </a:ext>
            </a:extLst>
          </p:cNvPr>
          <p:cNvSpPr>
            <a:spLocks noEditPoints="1"/>
          </p:cNvSpPr>
          <p:nvPr/>
        </p:nvSpPr>
        <p:spPr bwMode="auto">
          <a:xfrm>
            <a:off x="4610298" y="4903127"/>
            <a:ext cx="1281508" cy="1048358"/>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lumMod val="85000"/>
              <a:lumOff val="15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110550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to="" calcmode="lin" valueType="num">
                                      <p:cBhvr>
                                        <p:cTn id="7" dur="10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9" presetID="0" presetClass="entr" presetSubtype="0" fill="hold" grpId="0" nodeType="withEffect">
                                  <p:stCondLst>
                                    <p:cond delay="0"/>
                                  </p:stCondLst>
                                  <p:childTnLst>
                                    <p:set>
                                      <p:cBhvr>
                                        <p:cTn id="10" dur="1000" fill="hold">
                                          <p:stCondLst>
                                            <p:cond delay="0"/>
                                          </p:stCondLst>
                                        </p:cTn>
                                        <p:tgtEl>
                                          <p:spTgt spid="7">
                                            <p:graphicEl>
                                              <a:chart seriesIdx="-3" categoryIdx="-3" bldStep="gridLegend"/>
                                            </p:graphicEl>
                                          </p:spTgt>
                                        </p:tgtEl>
                                        <p:attrNameLst>
                                          <p:attrName>style.visibility</p:attrName>
                                        </p:attrNameLst>
                                      </p:cBhvr>
                                      <p:to>
                                        <p:strVal val="visible"/>
                                      </p:to>
                                    </p:set>
                                    <p:anim to="" calcmode="lin" valueType="num">
                                      <p:cBhvr>
                                        <p:cTn id="11" dur="1000" fill="hold">
                                          <p:stCondLst>
                                            <p:cond delay="0"/>
                                          </p:stCondLst>
                                        </p:cTn>
                                        <p:tgtEl>
                                          <p:spTgt spid="7">
                                            <p:graphicEl>
                                              <a:chart seriesIdx="-3" categoryIdx="-3" bldStep="gridLegend"/>
                                            </p:graphicEl>
                                          </p:spTgt>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7">
                                            <p:graphicEl>
                                              <a:chart seriesIdx="-3" categoryIdx="-3" bldStep="gridLegend"/>
                                            </p:graphicEl>
                                          </p:spTgt>
                                        </p:tgtEl>
                                        <p:attrNameLst>
                                          <p:attrName>ppt_w</p:attrName>
                                        </p:attrNameLst>
                                      </p:cBhvr>
                                      <p:tavLst>
                                        <p:tav tm="0" fmla="#ppt_w-#ppt_w*((1.5-1.5*$)^3-(1.5-1.5*$)^2)">
                                          <p:val>
                                            <p:strVal val="0"/>
                                          </p:val>
                                        </p:tav>
                                        <p:tav tm="100000">
                                          <p:val>
                                            <p:strVal val="1"/>
                                          </p:val>
                                        </p:tav>
                                      </p:tavLst>
                                    </p:anim>
                                  </p:childTnLst>
                                </p:cTn>
                              </p:par>
                              <p:par>
                                <p:cTn id="13" presetID="0" presetClass="entr" presetSubtype="0" fill="hold" grpId="0" nodeType="withEffect">
                                  <p:stCondLst>
                                    <p:cond delay="0"/>
                                  </p:stCondLst>
                                  <p:childTnLst>
                                    <p:set>
                                      <p:cBhvr>
                                        <p:cTn id="14" dur="1000" fill="hold">
                                          <p:stCondLst>
                                            <p:cond delay="0"/>
                                          </p:stCondLst>
                                        </p:cTn>
                                        <p:tgtEl>
                                          <p:spTgt spid="7">
                                            <p:graphicEl>
                                              <a:chart seriesIdx="-4" categoryIdx="0" bldStep="category"/>
                                            </p:graphicEl>
                                          </p:spTgt>
                                        </p:tgtEl>
                                        <p:attrNameLst>
                                          <p:attrName>style.visibility</p:attrName>
                                        </p:attrNameLst>
                                      </p:cBhvr>
                                      <p:to>
                                        <p:strVal val="visible"/>
                                      </p:to>
                                    </p:set>
                                    <p:anim to="" calcmode="lin" valueType="num">
                                      <p:cBhvr>
                                        <p:cTn id="15" dur="1000" fill="hold">
                                          <p:stCondLst>
                                            <p:cond delay="0"/>
                                          </p:stCondLst>
                                        </p:cTn>
                                        <p:tgtEl>
                                          <p:spTgt spid="7">
                                            <p:graphicEl>
                                              <a:chart seriesIdx="-4" categoryIdx="0" bldStep="category"/>
                                            </p:graphicEl>
                                          </p:spTgt>
                                        </p:tgtEl>
                                        <p:attrNameLst>
                                          <p:attrName>ppt_h</p:attrName>
                                        </p:attrNameLst>
                                      </p:cBhvr>
                                      <p:tavLst>
                                        <p:tav tm="0" fmla="#ppt_h-#ppt_h*((1.5-1.5*$)^3-(1.5-1.5*$)^2)">
                                          <p:val>
                                            <p:strVal val="0"/>
                                          </p:val>
                                        </p:tav>
                                        <p:tav tm="100000">
                                          <p:val>
                                            <p:strVal val="1"/>
                                          </p:val>
                                        </p:tav>
                                      </p:tavLst>
                                    </p:anim>
                                    <p:anim to="" calcmode="lin" valueType="num">
                                      <p:cBhvr>
                                        <p:cTn id="16" dur="1000" fill="hold">
                                          <p:stCondLst>
                                            <p:cond delay="0"/>
                                          </p:stCondLst>
                                        </p:cTn>
                                        <p:tgtEl>
                                          <p:spTgt spid="7">
                                            <p:graphicEl>
                                              <a:chart seriesIdx="-4" categoryIdx="0" bldStep="category"/>
                                            </p:graphicEl>
                                          </p:spTgt>
                                        </p:tgtEl>
                                        <p:attrNameLst>
                                          <p:attrName>ppt_w</p:attrName>
                                        </p:attrNameLst>
                                      </p:cBhvr>
                                      <p:tavLst>
                                        <p:tav tm="0" fmla="#ppt_w-#ppt_w*((1.5-1.5*$)^3-(1.5-1.5*$)^2)">
                                          <p:val>
                                            <p:strVal val="0"/>
                                          </p:val>
                                        </p:tav>
                                        <p:tav tm="100000">
                                          <p:val>
                                            <p:strVal val="1"/>
                                          </p:val>
                                        </p:tav>
                                      </p:tavLst>
                                    </p:anim>
                                  </p:childTnLst>
                                </p:cTn>
                              </p:par>
                              <p:par>
                                <p:cTn id="17" presetID="0" presetClass="entr" presetSubtype="0" fill="hold" grpId="0" nodeType="withEffect">
                                  <p:stCondLst>
                                    <p:cond delay="100"/>
                                  </p:stCondLst>
                                  <p:childTnLst>
                                    <p:set>
                                      <p:cBhvr>
                                        <p:cTn id="18" dur="1000" fill="hold">
                                          <p:stCondLst>
                                            <p:cond delay="0"/>
                                          </p:stCondLst>
                                        </p:cTn>
                                        <p:tgtEl>
                                          <p:spTgt spid="7">
                                            <p:graphicEl>
                                              <a:chart seriesIdx="-4" categoryIdx="1" bldStep="category"/>
                                            </p:graphicEl>
                                          </p:spTgt>
                                        </p:tgtEl>
                                        <p:attrNameLst>
                                          <p:attrName>style.visibility</p:attrName>
                                        </p:attrNameLst>
                                      </p:cBhvr>
                                      <p:to>
                                        <p:strVal val="visible"/>
                                      </p:to>
                                    </p:set>
                                    <p:anim to="" calcmode="lin" valueType="num">
                                      <p:cBhvr>
                                        <p:cTn id="19" dur="1000" fill="hold">
                                          <p:stCondLst>
                                            <p:cond delay="0"/>
                                          </p:stCondLst>
                                        </p:cTn>
                                        <p:tgtEl>
                                          <p:spTgt spid="7">
                                            <p:graphicEl>
                                              <a:chart seriesIdx="-4" categoryIdx="1" bldStep="category"/>
                                            </p:graphicEl>
                                          </p:spTgt>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7">
                                            <p:graphicEl>
                                              <a:chart seriesIdx="-4" categoryIdx="1" bldStep="category"/>
                                            </p:graphicEl>
                                          </p:spTgt>
                                        </p:tgtEl>
                                        <p:attrNameLst>
                                          <p:attrName>ppt_w</p:attrName>
                                        </p:attrNameLst>
                                      </p:cBhvr>
                                      <p:tavLst>
                                        <p:tav tm="0" fmla="#ppt_w-#ppt_w*((1.5-1.5*$)^3-(1.5-1.5*$)^2)">
                                          <p:val>
                                            <p:strVal val="0"/>
                                          </p:val>
                                        </p:tav>
                                        <p:tav tm="100000">
                                          <p:val>
                                            <p:strVal val="1"/>
                                          </p:val>
                                        </p:tav>
                                      </p:tavLst>
                                    </p:anim>
                                  </p:childTnLst>
                                </p:cTn>
                              </p:par>
                              <p:par>
                                <p:cTn id="21" presetID="0" presetClass="entr" presetSubtype="0" fill="hold" grpId="0" nodeType="withEffect">
                                  <p:stCondLst>
                                    <p:cond delay="200"/>
                                  </p:stCondLst>
                                  <p:childTnLst>
                                    <p:set>
                                      <p:cBhvr>
                                        <p:cTn id="22" dur="1000" fill="hold">
                                          <p:stCondLst>
                                            <p:cond delay="0"/>
                                          </p:stCondLst>
                                        </p:cTn>
                                        <p:tgtEl>
                                          <p:spTgt spid="7">
                                            <p:graphicEl>
                                              <a:chart seriesIdx="-4" categoryIdx="2" bldStep="category"/>
                                            </p:graphicEl>
                                          </p:spTgt>
                                        </p:tgtEl>
                                        <p:attrNameLst>
                                          <p:attrName>style.visibility</p:attrName>
                                        </p:attrNameLst>
                                      </p:cBhvr>
                                      <p:to>
                                        <p:strVal val="visible"/>
                                      </p:to>
                                    </p:set>
                                    <p:anim to="" calcmode="lin" valueType="num">
                                      <p:cBhvr>
                                        <p:cTn id="23" dur="1000" fill="hold">
                                          <p:stCondLst>
                                            <p:cond delay="0"/>
                                          </p:stCondLst>
                                        </p:cTn>
                                        <p:tgtEl>
                                          <p:spTgt spid="7">
                                            <p:graphicEl>
                                              <a:chart seriesIdx="-4" categoryIdx="2" bldStep="category"/>
                                            </p:graphicEl>
                                          </p:spTgt>
                                        </p:tgtEl>
                                        <p:attrNameLst>
                                          <p:attrName>ppt_h</p:attrName>
                                        </p:attrNameLst>
                                      </p:cBhvr>
                                      <p:tavLst>
                                        <p:tav tm="0" fmla="#ppt_h-#ppt_h*((1.5-1.5*$)^3-(1.5-1.5*$)^2)">
                                          <p:val>
                                            <p:strVal val="0"/>
                                          </p:val>
                                        </p:tav>
                                        <p:tav tm="100000">
                                          <p:val>
                                            <p:strVal val="1"/>
                                          </p:val>
                                        </p:tav>
                                      </p:tavLst>
                                    </p:anim>
                                    <p:anim to="" calcmode="lin" valueType="num">
                                      <p:cBhvr>
                                        <p:cTn id="24" dur="1000" fill="hold">
                                          <p:stCondLst>
                                            <p:cond delay="0"/>
                                          </p:stCondLst>
                                        </p:cTn>
                                        <p:tgtEl>
                                          <p:spTgt spid="7">
                                            <p:graphicEl>
                                              <a:chart seriesIdx="-4" categoryIdx="2" bldStep="category"/>
                                            </p:graphicEl>
                                          </p:spTgt>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300"/>
                                  </p:stCondLst>
                                  <p:childTnLst>
                                    <p:set>
                                      <p:cBhvr>
                                        <p:cTn id="26" dur="1000" fill="hold">
                                          <p:stCondLst>
                                            <p:cond delay="0"/>
                                          </p:stCondLst>
                                        </p:cTn>
                                        <p:tgtEl>
                                          <p:spTgt spid="7">
                                            <p:graphicEl>
                                              <a:chart seriesIdx="-4" categoryIdx="3" bldStep="category"/>
                                            </p:graphicEl>
                                          </p:spTgt>
                                        </p:tgtEl>
                                        <p:attrNameLst>
                                          <p:attrName>style.visibility</p:attrName>
                                        </p:attrNameLst>
                                      </p:cBhvr>
                                      <p:to>
                                        <p:strVal val="visible"/>
                                      </p:to>
                                    </p:set>
                                    <p:anim to="" calcmode="lin" valueType="num">
                                      <p:cBhvr>
                                        <p:cTn id="27" dur="1000" fill="hold">
                                          <p:stCondLst>
                                            <p:cond delay="0"/>
                                          </p:stCondLst>
                                        </p:cTn>
                                        <p:tgtEl>
                                          <p:spTgt spid="7">
                                            <p:graphicEl>
                                              <a:chart seriesIdx="-4" categoryIdx="3" bldStep="category"/>
                                            </p:graphicEl>
                                          </p:spTgt>
                                        </p:tgtEl>
                                        <p:attrNameLst>
                                          <p:attrName>ppt_h</p:attrName>
                                        </p:attrNameLst>
                                      </p:cBhvr>
                                      <p:tavLst>
                                        <p:tav tm="0" fmla="#ppt_h-#ppt_h*((1.5-1.5*$)^3-(1.5-1.5*$)^2)">
                                          <p:val>
                                            <p:strVal val="0"/>
                                          </p:val>
                                        </p:tav>
                                        <p:tav tm="100000">
                                          <p:val>
                                            <p:strVal val="1"/>
                                          </p:val>
                                        </p:tav>
                                      </p:tavLst>
                                    </p:anim>
                                    <p:anim to="" calcmode="lin" valueType="num">
                                      <p:cBhvr>
                                        <p:cTn id="28" dur="1000" fill="hold">
                                          <p:stCondLst>
                                            <p:cond delay="0"/>
                                          </p:stCondLst>
                                        </p:cTn>
                                        <p:tgtEl>
                                          <p:spTgt spid="7">
                                            <p:graphicEl>
                                              <a:chart seriesIdx="-4" categoryIdx="3" bldStep="category"/>
                                            </p:graphicEl>
                                          </p:spTgt>
                                        </p:tgtEl>
                                        <p:attrNameLst>
                                          <p:attrName>ppt_w</p:attrName>
                                        </p:attrNameLst>
                                      </p:cBhvr>
                                      <p:tavLst>
                                        <p:tav tm="0" fmla="#ppt_w-#ppt_w*((1.5-1.5*$)^3-(1.5-1.5*$)^2)">
                                          <p:val>
                                            <p:strVal val="0"/>
                                          </p:val>
                                        </p:tav>
                                        <p:tav tm="100000">
                                          <p:val>
                                            <p:strVal val="1"/>
                                          </p:val>
                                        </p:tav>
                                      </p:tavLst>
                                    </p:anim>
                                  </p:childTnLst>
                                </p:cTn>
                              </p:par>
                              <p:par>
                                <p:cTn id="29" presetID="0" presetClass="entr" presetSubtype="0" fill="hold" grpId="0" nodeType="withEffect">
                                  <p:stCondLst>
                                    <p:cond delay="300"/>
                                  </p:stCondLst>
                                  <p:iterate type="lt">
                                    <p:tmPct val="3000"/>
                                  </p:iterate>
                                  <p:childTnLst>
                                    <p:set>
                                      <p:cBhvr>
                                        <p:cTn id="30" dur="750" fill="hold">
                                          <p:stCondLst>
                                            <p:cond delay="0"/>
                                          </p:stCondLst>
                                        </p:cTn>
                                        <p:tgtEl>
                                          <p:spTgt spid="9"/>
                                        </p:tgtEl>
                                        <p:attrNameLst>
                                          <p:attrName>style.visibility</p:attrName>
                                        </p:attrNameLst>
                                      </p:cBhvr>
                                      <p:to>
                                        <p:strVal val="visible"/>
                                      </p:to>
                                    </p:set>
                                    <p:anim to="" calcmode="lin" valueType="num">
                                      <p:cBhvr>
                                        <p:cTn id="3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32" dur="750">
                                          <p:stCondLst>
                                            <p:cond delay="0"/>
                                          </p:stCondLst>
                                        </p:cTn>
                                        <p:tgtEl>
                                          <p:spTgt spid="9"/>
                                        </p:tgtEl>
                                      </p:cBhvr>
                                    </p:animEffect>
                                  </p:childTnLst>
                                </p:cTn>
                              </p:par>
                            </p:childTnLst>
                          </p:cTn>
                        </p:par>
                        <p:par>
                          <p:cTn id="33" fill="hold">
                            <p:stCondLst>
                              <p:cond delay="13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1800"/>
                            </p:stCondLst>
                            <p:childTnLst>
                              <p:par>
                                <p:cTn id="38" presetID="2" presetClass="entr" presetSubtype="4" decel="10000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000" fill="hold"/>
                                        <p:tgtEl>
                                          <p:spTgt spid="3"/>
                                        </p:tgtEl>
                                        <p:attrNameLst>
                                          <p:attrName>ppt_x</p:attrName>
                                        </p:attrNameLst>
                                      </p:cBhvr>
                                      <p:tavLst>
                                        <p:tav tm="0">
                                          <p:val>
                                            <p:strVal val="#ppt_x"/>
                                          </p:val>
                                        </p:tav>
                                        <p:tav tm="100000">
                                          <p:val>
                                            <p:strVal val="#ppt_x"/>
                                          </p:val>
                                        </p:tav>
                                      </p:tavLst>
                                    </p:anim>
                                    <p:anim calcmode="lin" valueType="num">
                                      <p:cBhvr additive="base">
                                        <p:cTn id="41" dur="10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ppt_x"/>
                                          </p:val>
                                        </p:tav>
                                        <p:tav tm="100000">
                                          <p:val>
                                            <p:strVal val="#ppt_x"/>
                                          </p:val>
                                        </p:tav>
                                      </p:tavLst>
                                    </p:anim>
                                    <p:anim calcmode="lin" valueType="num">
                                      <p:cBhvr additive="base">
                                        <p:cTn id="45" dur="10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2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1000" fill="hold"/>
                                        <p:tgtEl>
                                          <p:spTgt spid="5"/>
                                        </p:tgtEl>
                                        <p:attrNameLst>
                                          <p:attrName>ppt_x</p:attrName>
                                        </p:attrNameLst>
                                      </p:cBhvr>
                                      <p:tavLst>
                                        <p:tav tm="0">
                                          <p:val>
                                            <p:strVal val="#ppt_x"/>
                                          </p:val>
                                        </p:tav>
                                        <p:tav tm="100000">
                                          <p:val>
                                            <p:strVal val="#ppt_x"/>
                                          </p:val>
                                        </p:tav>
                                      </p:tavLst>
                                    </p:anim>
                                    <p:anim calcmode="lin" valueType="num">
                                      <p:cBhvr additive="base">
                                        <p:cTn id="49" dur="10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30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ppt_x"/>
                                          </p:val>
                                        </p:tav>
                                        <p:tav tm="100000">
                                          <p:val>
                                            <p:strVal val="#ppt_x"/>
                                          </p:val>
                                        </p:tav>
                                      </p:tavLst>
                                    </p:anim>
                                    <p:anim calcmode="lin" valueType="num">
                                      <p:cBhvr additive="base">
                                        <p:cTn id="5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Graphic spid="7" grpId="0" uiExpand="1">
        <p:bldSub>
          <a:bldChart bld="category"/>
        </p:bldSub>
      </p:bldGraphic>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F6CF6CB-CDD3-4758-9D2F-CFDDA1126C33}"/>
              </a:ext>
            </a:extLst>
          </p:cNvPr>
          <p:cNvGrpSpPr/>
          <p:nvPr/>
        </p:nvGrpSpPr>
        <p:grpSpPr>
          <a:xfrm>
            <a:off x="9121140" y="6968025"/>
            <a:ext cx="7218791" cy="1438593"/>
            <a:chOff x="9121140" y="6968025"/>
            <a:chExt cx="7218791" cy="1438593"/>
          </a:xfrm>
        </p:grpSpPr>
        <p:grpSp>
          <p:nvGrpSpPr>
            <p:cNvPr id="11" name="Group 184">
              <a:extLst>
                <a:ext uri="{FF2B5EF4-FFF2-40B4-BE49-F238E27FC236}">
                  <a16:creationId xmlns:a16="http://schemas.microsoft.com/office/drawing/2014/main" id="{E22D6A86-AADE-4AF9-BEEF-5040ED734958}"/>
                </a:ext>
              </a:extLst>
            </p:cNvPr>
            <p:cNvGrpSpPr/>
            <p:nvPr/>
          </p:nvGrpSpPr>
          <p:grpSpPr>
            <a:xfrm>
              <a:off x="9121140" y="6968025"/>
              <a:ext cx="707387" cy="1438593"/>
              <a:chOff x="6213475" y="1668463"/>
              <a:chExt cx="227013" cy="487362"/>
            </a:xfrm>
            <a:solidFill>
              <a:schemeClr val="accent2"/>
            </a:solidFill>
          </p:grpSpPr>
          <p:sp>
            <p:nvSpPr>
              <p:cNvPr id="39" name="Oval 98">
                <a:extLst>
                  <a:ext uri="{FF2B5EF4-FFF2-40B4-BE49-F238E27FC236}">
                    <a16:creationId xmlns:a16="http://schemas.microsoft.com/office/drawing/2014/main" id="{6665E5EF-5633-4A20-8964-24C67E4E0E71}"/>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40" name="Freeform 99">
                <a:extLst>
                  <a:ext uri="{FF2B5EF4-FFF2-40B4-BE49-F238E27FC236}">
                    <a16:creationId xmlns:a16="http://schemas.microsoft.com/office/drawing/2014/main" id="{ADB8D06B-BFD9-4098-A2A4-19E13A1EC3CB}"/>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2" name="Group 184">
              <a:extLst>
                <a:ext uri="{FF2B5EF4-FFF2-40B4-BE49-F238E27FC236}">
                  <a16:creationId xmlns:a16="http://schemas.microsoft.com/office/drawing/2014/main" id="{96786DDA-99AA-4205-B88E-073204A2BEA8}"/>
                </a:ext>
              </a:extLst>
            </p:cNvPr>
            <p:cNvGrpSpPr/>
            <p:nvPr/>
          </p:nvGrpSpPr>
          <p:grpSpPr>
            <a:xfrm>
              <a:off x="9844628" y="6968025"/>
              <a:ext cx="707387" cy="1438593"/>
              <a:chOff x="6213475" y="1668463"/>
              <a:chExt cx="227013" cy="487362"/>
            </a:xfrm>
            <a:solidFill>
              <a:schemeClr val="accent2"/>
            </a:solidFill>
          </p:grpSpPr>
          <p:sp>
            <p:nvSpPr>
              <p:cNvPr id="37" name="Oval 98">
                <a:extLst>
                  <a:ext uri="{FF2B5EF4-FFF2-40B4-BE49-F238E27FC236}">
                    <a16:creationId xmlns:a16="http://schemas.microsoft.com/office/drawing/2014/main" id="{76FE2AE9-34C7-4E9C-B118-0398A8734A36}"/>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8" name="Freeform 99">
                <a:extLst>
                  <a:ext uri="{FF2B5EF4-FFF2-40B4-BE49-F238E27FC236}">
                    <a16:creationId xmlns:a16="http://schemas.microsoft.com/office/drawing/2014/main" id="{CB6774FA-37A7-4ED4-A4DA-5BCD00D90B90}"/>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3" name="Group 184">
              <a:extLst>
                <a:ext uri="{FF2B5EF4-FFF2-40B4-BE49-F238E27FC236}">
                  <a16:creationId xmlns:a16="http://schemas.microsoft.com/office/drawing/2014/main" id="{E6039DF4-B29E-481A-96B9-3E7C535158E7}"/>
                </a:ext>
              </a:extLst>
            </p:cNvPr>
            <p:cNvGrpSpPr/>
            <p:nvPr/>
          </p:nvGrpSpPr>
          <p:grpSpPr>
            <a:xfrm>
              <a:off x="10568117" y="6968025"/>
              <a:ext cx="707387" cy="1438593"/>
              <a:chOff x="6213475" y="1668463"/>
              <a:chExt cx="227013" cy="487362"/>
            </a:xfrm>
            <a:solidFill>
              <a:schemeClr val="accent2"/>
            </a:solidFill>
          </p:grpSpPr>
          <p:sp>
            <p:nvSpPr>
              <p:cNvPr id="35" name="Oval 98">
                <a:extLst>
                  <a:ext uri="{FF2B5EF4-FFF2-40B4-BE49-F238E27FC236}">
                    <a16:creationId xmlns:a16="http://schemas.microsoft.com/office/drawing/2014/main" id="{CB161F5E-E85A-43AC-AD11-7B4C3748A371}"/>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6" name="Freeform 99">
                <a:extLst>
                  <a:ext uri="{FF2B5EF4-FFF2-40B4-BE49-F238E27FC236}">
                    <a16:creationId xmlns:a16="http://schemas.microsoft.com/office/drawing/2014/main" id="{C8FB981E-2DF7-4B75-87D8-3F7FBF90DB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4" name="Group 184">
              <a:extLst>
                <a:ext uri="{FF2B5EF4-FFF2-40B4-BE49-F238E27FC236}">
                  <a16:creationId xmlns:a16="http://schemas.microsoft.com/office/drawing/2014/main" id="{F18B3A4D-17F9-4D01-94DF-1CDD58F4FA8B}"/>
                </a:ext>
              </a:extLst>
            </p:cNvPr>
            <p:cNvGrpSpPr/>
            <p:nvPr/>
          </p:nvGrpSpPr>
          <p:grpSpPr>
            <a:xfrm>
              <a:off x="11291605" y="6968025"/>
              <a:ext cx="707387" cy="1438593"/>
              <a:chOff x="6213475" y="1668463"/>
              <a:chExt cx="227013" cy="487362"/>
            </a:xfrm>
            <a:solidFill>
              <a:schemeClr val="accent2"/>
            </a:solidFill>
          </p:grpSpPr>
          <p:sp>
            <p:nvSpPr>
              <p:cNvPr id="33" name="Oval 98">
                <a:extLst>
                  <a:ext uri="{FF2B5EF4-FFF2-40B4-BE49-F238E27FC236}">
                    <a16:creationId xmlns:a16="http://schemas.microsoft.com/office/drawing/2014/main" id="{5A1543DF-F7AE-4904-A35F-38BDC340648F}"/>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4" name="Freeform 99">
                <a:extLst>
                  <a:ext uri="{FF2B5EF4-FFF2-40B4-BE49-F238E27FC236}">
                    <a16:creationId xmlns:a16="http://schemas.microsoft.com/office/drawing/2014/main" id="{2AC5A762-5A33-4254-BB81-BE9B1A4C0BC1}"/>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5" name="Group 184">
              <a:extLst>
                <a:ext uri="{FF2B5EF4-FFF2-40B4-BE49-F238E27FC236}">
                  <a16:creationId xmlns:a16="http://schemas.microsoft.com/office/drawing/2014/main" id="{8C6C1B29-D0E3-4C53-8E1E-C6B4EF04A6CA}"/>
                </a:ext>
              </a:extLst>
            </p:cNvPr>
            <p:cNvGrpSpPr/>
            <p:nvPr/>
          </p:nvGrpSpPr>
          <p:grpSpPr>
            <a:xfrm>
              <a:off x="12015094" y="6968025"/>
              <a:ext cx="707387" cy="1438593"/>
              <a:chOff x="6213475" y="1668463"/>
              <a:chExt cx="227013" cy="487362"/>
            </a:xfrm>
            <a:solidFill>
              <a:schemeClr val="bg1">
                <a:lumMod val="95000"/>
              </a:schemeClr>
            </a:solidFill>
          </p:grpSpPr>
          <p:sp>
            <p:nvSpPr>
              <p:cNvPr id="31" name="Oval 98">
                <a:extLst>
                  <a:ext uri="{FF2B5EF4-FFF2-40B4-BE49-F238E27FC236}">
                    <a16:creationId xmlns:a16="http://schemas.microsoft.com/office/drawing/2014/main" id="{FE8B2384-4F65-4A6D-A72F-D0A187BC0881}"/>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2" name="Freeform 99">
                <a:extLst>
                  <a:ext uri="{FF2B5EF4-FFF2-40B4-BE49-F238E27FC236}">
                    <a16:creationId xmlns:a16="http://schemas.microsoft.com/office/drawing/2014/main" id="{B108F8C7-0256-4C71-A55E-46CA787706C4}"/>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6" name="Group 184">
              <a:extLst>
                <a:ext uri="{FF2B5EF4-FFF2-40B4-BE49-F238E27FC236}">
                  <a16:creationId xmlns:a16="http://schemas.microsoft.com/office/drawing/2014/main" id="{E741032C-1A9C-4074-92EE-66ABC67E75A4}"/>
                </a:ext>
              </a:extLst>
            </p:cNvPr>
            <p:cNvGrpSpPr/>
            <p:nvPr/>
          </p:nvGrpSpPr>
          <p:grpSpPr>
            <a:xfrm>
              <a:off x="12738582" y="6968025"/>
              <a:ext cx="707387" cy="1438593"/>
              <a:chOff x="6213475" y="1668463"/>
              <a:chExt cx="227013" cy="487362"/>
            </a:xfrm>
            <a:solidFill>
              <a:schemeClr val="bg1">
                <a:lumMod val="95000"/>
              </a:schemeClr>
            </a:solidFill>
          </p:grpSpPr>
          <p:sp>
            <p:nvSpPr>
              <p:cNvPr id="29" name="Oval 98">
                <a:extLst>
                  <a:ext uri="{FF2B5EF4-FFF2-40B4-BE49-F238E27FC236}">
                    <a16:creationId xmlns:a16="http://schemas.microsoft.com/office/drawing/2014/main" id="{7C1BCC4F-1206-4AD0-91AD-7C70BCDB16B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0" name="Freeform 99">
                <a:extLst>
                  <a:ext uri="{FF2B5EF4-FFF2-40B4-BE49-F238E27FC236}">
                    <a16:creationId xmlns:a16="http://schemas.microsoft.com/office/drawing/2014/main" id="{9C9DA524-45FF-4CBB-8A68-AE1A89D66B5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7" name="Group 184">
              <a:extLst>
                <a:ext uri="{FF2B5EF4-FFF2-40B4-BE49-F238E27FC236}">
                  <a16:creationId xmlns:a16="http://schemas.microsoft.com/office/drawing/2014/main" id="{E1FB15CB-DEF0-4BAD-9739-AFE5CFE68F57}"/>
                </a:ext>
              </a:extLst>
            </p:cNvPr>
            <p:cNvGrpSpPr/>
            <p:nvPr/>
          </p:nvGrpSpPr>
          <p:grpSpPr>
            <a:xfrm>
              <a:off x="13462071" y="6968025"/>
              <a:ext cx="707387" cy="1438593"/>
              <a:chOff x="6213475" y="1668463"/>
              <a:chExt cx="227013" cy="487362"/>
            </a:xfrm>
            <a:solidFill>
              <a:schemeClr val="bg1">
                <a:lumMod val="95000"/>
              </a:schemeClr>
            </a:solidFill>
          </p:grpSpPr>
          <p:sp>
            <p:nvSpPr>
              <p:cNvPr id="27" name="Oval 98">
                <a:extLst>
                  <a:ext uri="{FF2B5EF4-FFF2-40B4-BE49-F238E27FC236}">
                    <a16:creationId xmlns:a16="http://schemas.microsoft.com/office/drawing/2014/main" id="{C887E48B-19FA-4922-97AA-C049CFAAB6C3}"/>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8" name="Freeform 99">
                <a:extLst>
                  <a:ext uri="{FF2B5EF4-FFF2-40B4-BE49-F238E27FC236}">
                    <a16:creationId xmlns:a16="http://schemas.microsoft.com/office/drawing/2014/main" id="{D15E32EE-316D-4109-AB74-A2C0EFA689EC}"/>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8" name="Group 184">
              <a:extLst>
                <a:ext uri="{FF2B5EF4-FFF2-40B4-BE49-F238E27FC236}">
                  <a16:creationId xmlns:a16="http://schemas.microsoft.com/office/drawing/2014/main" id="{A77B5DB5-03CB-4504-84F4-78FD5F4A82B1}"/>
                </a:ext>
              </a:extLst>
            </p:cNvPr>
            <p:cNvGrpSpPr/>
            <p:nvPr/>
          </p:nvGrpSpPr>
          <p:grpSpPr>
            <a:xfrm>
              <a:off x="14185559" y="6968025"/>
              <a:ext cx="707387" cy="1438593"/>
              <a:chOff x="6213475" y="1668463"/>
              <a:chExt cx="227013" cy="487362"/>
            </a:xfrm>
            <a:solidFill>
              <a:schemeClr val="bg1">
                <a:lumMod val="95000"/>
              </a:schemeClr>
            </a:solidFill>
          </p:grpSpPr>
          <p:sp>
            <p:nvSpPr>
              <p:cNvPr id="25" name="Oval 98">
                <a:extLst>
                  <a:ext uri="{FF2B5EF4-FFF2-40B4-BE49-F238E27FC236}">
                    <a16:creationId xmlns:a16="http://schemas.microsoft.com/office/drawing/2014/main" id="{E623C683-234B-4787-83BB-A66422D8C28A}"/>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6" name="Freeform 99">
                <a:extLst>
                  <a:ext uri="{FF2B5EF4-FFF2-40B4-BE49-F238E27FC236}">
                    <a16:creationId xmlns:a16="http://schemas.microsoft.com/office/drawing/2014/main" id="{1D67CFE1-1732-488C-A64C-1159C481E50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9" name="Group 184">
              <a:extLst>
                <a:ext uri="{FF2B5EF4-FFF2-40B4-BE49-F238E27FC236}">
                  <a16:creationId xmlns:a16="http://schemas.microsoft.com/office/drawing/2014/main" id="{CA42F376-0D0B-4681-A838-15D5ED045137}"/>
                </a:ext>
              </a:extLst>
            </p:cNvPr>
            <p:cNvGrpSpPr/>
            <p:nvPr/>
          </p:nvGrpSpPr>
          <p:grpSpPr>
            <a:xfrm>
              <a:off x="14909048" y="6968025"/>
              <a:ext cx="707387" cy="1438593"/>
              <a:chOff x="6213475" y="1668463"/>
              <a:chExt cx="227013" cy="487362"/>
            </a:xfrm>
            <a:solidFill>
              <a:schemeClr val="bg1">
                <a:lumMod val="95000"/>
              </a:schemeClr>
            </a:solidFill>
          </p:grpSpPr>
          <p:sp>
            <p:nvSpPr>
              <p:cNvPr id="23" name="Oval 98">
                <a:extLst>
                  <a:ext uri="{FF2B5EF4-FFF2-40B4-BE49-F238E27FC236}">
                    <a16:creationId xmlns:a16="http://schemas.microsoft.com/office/drawing/2014/main" id="{49903F66-090F-43A9-B117-869B59F468AD}"/>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4" name="Freeform 99">
                <a:extLst>
                  <a:ext uri="{FF2B5EF4-FFF2-40B4-BE49-F238E27FC236}">
                    <a16:creationId xmlns:a16="http://schemas.microsoft.com/office/drawing/2014/main" id="{861B75B5-6A2F-48A7-B372-DB53307CEECB}"/>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20" name="Group 184">
              <a:extLst>
                <a:ext uri="{FF2B5EF4-FFF2-40B4-BE49-F238E27FC236}">
                  <a16:creationId xmlns:a16="http://schemas.microsoft.com/office/drawing/2014/main" id="{976FFB86-E80B-4C86-A9E4-AF85E8D59C73}"/>
                </a:ext>
              </a:extLst>
            </p:cNvPr>
            <p:cNvGrpSpPr/>
            <p:nvPr/>
          </p:nvGrpSpPr>
          <p:grpSpPr>
            <a:xfrm>
              <a:off x="15632544" y="6968025"/>
              <a:ext cx="707387" cy="1438593"/>
              <a:chOff x="6213475" y="1668463"/>
              <a:chExt cx="227013" cy="487362"/>
            </a:xfrm>
            <a:solidFill>
              <a:schemeClr val="bg1">
                <a:lumMod val="95000"/>
              </a:schemeClr>
            </a:solidFill>
          </p:grpSpPr>
          <p:sp>
            <p:nvSpPr>
              <p:cNvPr id="21" name="Oval 98">
                <a:extLst>
                  <a:ext uri="{FF2B5EF4-FFF2-40B4-BE49-F238E27FC236}">
                    <a16:creationId xmlns:a16="http://schemas.microsoft.com/office/drawing/2014/main" id="{FB284521-CA75-4280-99B5-68B7DDBEC8A9}"/>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2" name="Freeform 99">
                <a:extLst>
                  <a:ext uri="{FF2B5EF4-FFF2-40B4-BE49-F238E27FC236}">
                    <a16:creationId xmlns:a16="http://schemas.microsoft.com/office/drawing/2014/main" id="{26C0D996-3985-4040-9137-9ED6E9B854B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grpSp>
        <p:nvGrpSpPr>
          <p:cNvPr id="75" name="Group 74">
            <a:extLst>
              <a:ext uri="{FF2B5EF4-FFF2-40B4-BE49-F238E27FC236}">
                <a16:creationId xmlns:a16="http://schemas.microsoft.com/office/drawing/2014/main" id="{629AAD06-71EC-4143-8BE1-95AF82C043F8}"/>
              </a:ext>
            </a:extLst>
          </p:cNvPr>
          <p:cNvGrpSpPr/>
          <p:nvPr/>
        </p:nvGrpSpPr>
        <p:grpSpPr>
          <a:xfrm>
            <a:off x="9121141" y="3339156"/>
            <a:ext cx="7086600" cy="1468047"/>
            <a:chOff x="9334500" y="3328756"/>
            <a:chExt cx="7136805" cy="1478447"/>
          </a:xfrm>
        </p:grpSpPr>
        <p:grpSp>
          <p:nvGrpSpPr>
            <p:cNvPr id="42" name="Group 179">
              <a:extLst>
                <a:ext uri="{FF2B5EF4-FFF2-40B4-BE49-F238E27FC236}">
                  <a16:creationId xmlns:a16="http://schemas.microsoft.com/office/drawing/2014/main" id="{846A003A-18BC-420E-B1D4-0683691611E2}"/>
                </a:ext>
              </a:extLst>
            </p:cNvPr>
            <p:cNvGrpSpPr/>
            <p:nvPr/>
          </p:nvGrpSpPr>
          <p:grpSpPr>
            <a:xfrm>
              <a:off x="9334500" y="3328756"/>
              <a:ext cx="641971" cy="1478447"/>
              <a:chOff x="5054600" y="1652588"/>
              <a:chExt cx="187325" cy="479424"/>
            </a:xfrm>
            <a:solidFill>
              <a:schemeClr val="accent1"/>
            </a:solidFill>
          </p:grpSpPr>
          <p:sp>
            <p:nvSpPr>
              <p:cNvPr id="70" name="Freeform 96">
                <a:extLst>
                  <a:ext uri="{FF2B5EF4-FFF2-40B4-BE49-F238E27FC236}">
                    <a16:creationId xmlns:a16="http://schemas.microsoft.com/office/drawing/2014/main" id="{74938734-DA7B-4B00-A63F-0BF2C976AD3A}"/>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71" name="Oval 97">
                <a:extLst>
                  <a:ext uri="{FF2B5EF4-FFF2-40B4-BE49-F238E27FC236}">
                    <a16:creationId xmlns:a16="http://schemas.microsoft.com/office/drawing/2014/main" id="{A70F8BB0-66BB-4187-8DBB-6937EC2F4CD1}"/>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3" name="Group 179">
              <a:extLst>
                <a:ext uri="{FF2B5EF4-FFF2-40B4-BE49-F238E27FC236}">
                  <a16:creationId xmlns:a16="http://schemas.microsoft.com/office/drawing/2014/main" id="{D0BCA87D-E979-4BDE-98CE-7D44EDF53FAA}"/>
                </a:ext>
              </a:extLst>
            </p:cNvPr>
            <p:cNvGrpSpPr/>
            <p:nvPr/>
          </p:nvGrpSpPr>
          <p:grpSpPr>
            <a:xfrm>
              <a:off x="10056149" y="3328756"/>
              <a:ext cx="641971" cy="1478447"/>
              <a:chOff x="5054600" y="1652588"/>
              <a:chExt cx="187325" cy="479424"/>
            </a:xfrm>
            <a:solidFill>
              <a:schemeClr val="accent1"/>
            </a:solidFill>
          </p:grpSpPr>
          <p:sp>
            <p:nvSpPr>
              <p:cNvPr id="68" name="Freeform 96">
                <a:extLst>
                  <a:ext uri="{FF2B5EF4-FFF2-40B4-BE49-F238E27FC236}">
                    <a16:creationId xmlns:a16="http://schemas.microsoft.com/office/drawing/2014/main" id="{8B3E6E6A-94D3-426E-ACFA-2AA5CC57FDB2}"/>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9" name="Oval 97">
                <a:extLst>
                  <a:ext uri="{FF2B5EF4-FFF2-40B4-BE49-F238E27FC236}">
                    <a16:creationId xmlns:a16="http://schemas.microsoft.com/office/drawing/2014/main" id="{257356AC-7D09-42DA-A1A6-AEEE7696536F}"/>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4" name="Group 179">
              <a:extLst>
                <a:ext uri="{FF2B5EF4-FFF2-40B4-BE49-F238E27FC236}">
                  <a16:creationId xmlns:a16="http://schemas.microsoft.com/office/drawing/2014/main" id="{7839242E-82AD-4BFE-A122-A166F0D79135}"/>
                </a:ext>
              </a:extLst>
            </p:cNvPr>
            <p:cNvGrpSpPr/>
            <p:nvPr/>
          </p:nvGrpSpPr>
          <p:grpSpPr>
            <a:xfrm>
              <a:off x="10777797" y="3328756"/>
              <a:ext cx="641971" cy="1478447"/>
              <a:chOff x="5054600" y="1652588"/>
              <a:chExt cx="187325" cy="479424"/>
            </a:xfrm>
            <a:solidFill>
              <a:schemeClr val="accent1"/>
            </a:solidFill>
          </p:grpSpPr>
          <p:sp>
            <p:nvSpPr>
              <p:cNvPr id="66" name="Freeform 96">
                <a:extLst>
                  <a:ext uri="{FF2B5EF4-FFF2-40B4-BE49-F238E27FC236}">
                    <a16:creationId xmlns:a16="http://schemas.microsoft.com/office/drawing/2014/main" id="{C69C7FA0-1C55-4477-B8D1-825596DF390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7" name="Oval 97">
                <a:extLst>
                  <a:ext uri="{FF2B5EF4-FFF2-40B4-BE49-F238E27FC236}">
                    <a16:creationId xmlns:a16="http://schemas.microsoft.com/office/drawing/2014/main" id="{A2767C54-11F1-436B-9365-45FBAD96C5EE}"/>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5" name="Group 179">
              <a:extLst>
                <a:ext uri="{FF2B5EF4-FFF2-40B4-BE49-F238E27FC236}">
                  <a16:creationId xmlns:a16="http://schemas.microsoft.com/office/drawing/2014/main" id="{DE51943F-E7D0-475E-81F1-6D77DC8D38D0}"/>
                </a:ext>
              </a:extLst>
            </p:cNvPr>
            <p:cNvGrpSpPr/>
            <p:nvPr/>
          </p:nvGrpSpPr>
          <p:grpSpPr>
            <a:xfrm>
              <a:off x="11499446" y="3328756"/>
              <a:ext cx="641971" cy="1478447"/>
              <a:chOff x="5054600" y="1652588"/>
              <a:chExt cx="187325" cy="479424"/>
            </a:xfrm>
            <a:solidFill>
              <a:schemeClr val="accent1"/>
            </a:solidFill>
          </p:grpSpPr>
          <p:sp>
            <p:nvSpPr>
              <p:cNvPr id="64" name="Freeform 96">
                <a:extLst>
                  <a:ext uri="{FF2B5EF4-FFF2-40B4-BE49-F238E27FC236}">
                    <a16:creationId xmlns:a16="http://schemas.microsoft.com/office/drawing/2014/main" id="{388CD99D-0EFB-4311-8E44-B0DFDD603353}"/>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5" name="Oval 97">
                <a:extLst>
                  <a:ext uri="{FF2B5EF4-FFF2-40B4-BE49-F238E27FC236}">
                    <a16:creationId xmlns:a16="http://schemas.microsoft.com/office/drawing/2014/main" id="{B7F63919-CE25-4654-A52B-568A18EF6511}"/>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6" name="Group 179">
              <a:extLst>
                <a:ext uri="{FF2B5EF4-FFF2-40B4-BE49-F238E27FC236}">
                  <a16:creationId xmlns:a16="http://schemas.microsoft.com/office/drawing/2014/main" id="{AD0CCF85-0DFB-476E-873A-5D925DFD54A8}"/>
                </a:ext>
              </a:extLst>
            </p:cNvPr>
            <p:cNvGrpSpPr/>
            <p:nvPr/>
          </p:nvGrpSpPr>
          <p:grpSpPr>
            <a:xfrm>
              <a:off x="12221094" y="3328756"/>
              <a:ext cx="641971" cy="1478447"/>
              <a:chOff x="5054600" y="1652588"/>
              <a:chExt cx="187325" cy="479424"/>
            </a:xfrm>
            <a:solidFill>
              <a:schemeClr val="accent1"/>
            </a:solidFill>
          </p:grpSpPr>
          <p:sp>
            <p:nvSpPr>
              <p:cNvPr id="62" name="Freeform 69">
                <a:extLst>
                  <a:ext uri="{FF2B5EF4-FFF2-40B4-BE49-F238E27FC236}">
                    <a16:creationId xmlns:a16="http://schemas.microsoft.com/office/drawing/2014/main" id="{75652249-71DD-489B-83D5-3F9F68BA1731}"/>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3" name="Oval 62">
                <a:extLst>
                  <a:ext uri="{FF2B5EF4-FFF2-40B4-BE49-F238E27FC236}">
                    <a16:creationId xmlns:a16="http://schemas.microsoft.com/office/drawing/2014/main" id="{3A9882A3-826F-436F-9BCD-2428EAE9069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7" name="Group 179">
              <a:extLst>
                <a:ext uri="{FF2B5EF4-FFF2-40B4-BE49-F238E27FC236}">
                  <a16:creationId xmlns:a16="http://schemas.microsoft.com/office/drawing/2014/main" id="{D4BD1410-4A5F-405F-9373-C4DDA97D6562}"/>
                </a:ext>
              </a:extLst>
            </p:cNvPr>
            <p:cNvGrpSpPr/>
            <p:nvPr/>
          </p:nvGrpSpPr>
          <p:grpSpPr>
            <a:xfrm>
              <a:off x="12942746" y="3328756"/>
              <a:ext cx="641971" cy="1478447"/>
              <a:chOff x="5054600" y="1652588"/>
              <a:chExt cx="187325" cy="479424"/>
            </a:xfrm>
            <a:solidFill>
              <a:schemeClr val="accent1"/>
            </a:solidFill>
          </p:grpSpPr>
          <p:sp>
            <p:nvSpPr>
              <p:cNvPr id="60" name="Freeform 96">
                <a:extLst>
                  <a:ext uri="{FF2B5EF4-FFF2-40B4-BE49-F238E27FC236}">
                    <a16:creationId xmlns:a16="http://schemas.microsoft.com/office/drawing/2014/main" id="{A7D8F1B1-12C6-49DF-8B4A-0198C5B8F333}"/>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1" name="Oval 97">
                <a:extLst>
                  <a:ext uri="{FF2B5EF4-FFF2-40B4-BE49-F238E27FC236}">
                    <a16:creationId xmlns:a16="http://schemas.microsoft.com/office/drawing/2014/main" id="{C37239AB-D022-4B29-95C5-C7B00B15831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8" name="Group 179">
              <a:extLst>
                <a:ext uri="{FF2B5EF4-FFF2-40B4-BE49-F238E27FC236}">
                  <a16:creationId xmlns:a16="http://schemas.microsoft.com/office/drawing/2014/main" id="{64B0AB41-E92A-4FD1-B618-3B56EA537330}"/>
                </a:ext>
              </a:extLst>
            </p:cNvPr>
            <p:cNvGrpSpPr/>
            <p:nvPr/>
          </p:nvGrpSpPr>
          <p:grpSpPr>
            <a:xfrm>
              <a:off x="13664394" y="3328756"/>
              <a:ext cx="641971" cy="1478447"/>
              <a:chOff x="5054600" y="1652588"/>
              <a:chExt cx="187325" cy="479424"/>
            </a:xfrm>
            <a:solidFill>
              <a:schemeClr val="bg1">
                <a:lumMod val="95000"/>
              </a:schemeClr>
            </a:solidFill>
          </p:grpSpPr>
          <p:sp>
            <p:nvSpPr>
              <p:cNvPr id="58" name="Freeform 96">
                <a:extLst>
                  <a:ext uri="{FF2B5EF4-FFF2-40B4-BE49-F238E27FC236}">
                    <a16:creationId xmlns:a16="http://schemas.microsoft.com/office/drawing/2014/main" id="{F7ACC86B-D7C6-47DC-B327-E1E22C9A6CF6}"/>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9" name="Oval 97">
                <a:extLst>
                  <a:ext uri="{FF2B5EF4-FFF2-40B4-BE49-F238E27FC236}">
                    <a16:creationId xmlns:a16="http://schemas.microsoft.com/office/drawing/2014/main" id="{59222DD4-E30D-4DAE-BF59-99ED6F8919E4}"/>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9" name="Group 179">
              <a:extLst>
                <a:ext uri="{FF2B5EF4-FFF2-40B4-BE49-F238E27FC236}">
                  <a16:creationId xmlns:a16="http://schemas.microsoft.com/office/drawing/2014/main" id="{8CA1D51B-6F71-4B27-A651-C2BC756D133B}"/>
                </a:ext>
              </a:extLst>
            </p:cNvPr>
            <p:cNvGrpSpPr/>
            <p:nvPr/>
          </p:nvGrpSpPr>
          <p:grpSpPr>
            <a:xfrm>
              <a:off x="14386043" y="3328756"/>
              <a:ext cx="641971" cy="1478447"/>
              <a:chOff x="5054600" y="1652588"/>
              <a:chExt cx="187325" cy="479424"/>
            </a:xfrm>
            <a:solidFill>
              <a:schemeClr val="bg1">
                <a:lumMod val="95000"/>
              </a:schemeClr>
            </a:solidFill>
          </p:grpSpPr>
          <p:sp>
            <p:nvSpPr>
              <p:cNvPr id="56" name="Freeform 96">
                <a:extLst>
                  <a:ext uri="{FF2B5EF4-FFF2-40B4-BE49-F238E27FC236}">
                    <a16:creationId xmlns:a16="http://schemas.microsoft.com/office/drawing/2014/main" id="{8CF61178-B8F7-4CA8-B987-A3DD86B52362}"/>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7" name="Oval 97">
                <a:extLst>
                  <a:ext uri="{FF2B5EF4-FFF2-40B4-BE49-F238E27FC236}">
                    <a16:creationId xmlns:a16="http://schemas.microsoft.com/office/drawing/2014/main" id="{42E0FF82-C9EB-47C6-8C76-8B78F898A4F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50" name="Group 179">
              <a:extLst>
                <a:ext uri="{FF2B5EF4-FFF2-40B4-BE49-F238E27FC236}">
                  <a16:creationId xmlns:a16="http://schemas.microsoft.com/office/drawing/2014/main" id="{0CCD823B-6A52-4B99-A54B-4862C22D1C2C}"/>
                </a:ext>
              </a:extLst>
            </p:cNvPr>
            <p:cNvGrpSpPr/>
            <p:nvPr/>
          </p:nvGrpSpPr>
          <p:grpSpPr>
            <a:xfrm>
              <a:off x="15107691" y="3328756"/>
              <a:ext cx="641971" cy="1478447"/>
              <a:chOff x="5054600" y="1652588"/>
              <a:chExt cx="187325" cy="479424"/>
            </a:xfrm>
            <a:solidFill>
              <a:schemeClr val="bg1">
                <a:lumMod val="95000"/>
              </a:schemeClr>
            </a:solidFill>
          </p:grpSpPr>
          <p:sp>
            <p:nvSpPr>
              <p:cNvPr id="54" name="Freeform 96">
                <a:extLst>
                  <a:ext uri="{FF2B5EF4-FFF2-40B4-BE49-F238E27FC236}">
                    <a16:creationId xmlns:a16="http://schemas.microsoft.com/office/drawing/2014/main" id="{0D8AB4D6-ED07-40A2-88C7-B8DE108BF871}"/>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5" name="Oval 97">
                <a:extLst>
                  <a:ext uri="{FF2B5EF4-FFF2-40B4-BE49-F238E27FC236}">
                    <a16:creationId xmlns:a16="http://schemas.microsoft.com/office/drawing/2014/main" id="{F88A56A2-4ED2-487E-B8A9-A0DBA647738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51" name="Group 179">
              <a:extLst>
                <a:ext uri="{FF2B5EF4-FFF2-40B4-BE49-F238E27FC236}">
                  <a16:creationId xmlns:a16="http://schemas.microsoft.com/office/drawing/2014/main" id="{15DFCC02-BAA3-43F2-B40B-1D17E8A64259}"/>
                </a:ext>
              </a:extLst>
            </p:cNvPr>
            <p:cNvGrpSpPr/>
            <p:nvPr/>
          </p:nvGrpSpPr>
          <p:grpSpPr>
            <a:xfrm>
              <a:off x="15829334" y="3328756"/>
              <a:ext cx="641971" cy="1478447"/>
              <a:chOff x="5054600" y="1652588"/>
              <a:chExt cx="187325" cy="479424"/>
            </a:xfrm>
            <a:solidFill>
              <a:schemeClr val="bg1">
                <a:lumMod val="95000"/>
              </a:schemeClr>
            </a:solidFill>
          </p:grpSpPr>
          <p:sp>
            <p:nvSpPr>
              <p:cNvPr id="52" name="Freeform 96">
                <a:extLst>
                  <a:ext uri="{FF2B5EF4-FFF2-40B4-BE49-F238E27FC236}">
                    <a16:creationId xmlns:a16="http://schemas.microsoft.com/office/drawing/2014/main" id="{E57D3E9B-5DED-4955-9254-891C4B3C9FA5}"/>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3" name="Oval 97">
                <a:extLst>
                  <a:ext uri="{FF2B5EF4-FFF2-40B4-BE49-F238E27FC236}">
                    <a16:creationId xmlns:a16="http://schemas.microsoft.com/office/drawing/2014/main" id="{1960D8E1-786D-4497-970C-6A0B9869E6A9}"/>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sp>
        <p:nvSpPr>
          <p:cNvPr id="72" name="Rectangle 7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6F7EA04-8D8D-4B38-86A1-7EE077F7196C}"/>
              </a:ext>
            </a:extLst>
          </p:cNvPr>
          <p:cNvSpPr/>
          <p:nvPr/>
        </p:nvSpPr>
        <p:spPr>
          <a:xfrm>
            <a:off x="1242129" y="5269045"/>
            <a:ext cx="6594018" cy="2502929"/>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endParaRPr lang="es-E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73" name="TextBox 72">
            <a:extLst>
              <a:ext uri="{FF2B5EF4-FFF2-40B4-BE49-F238E27FC236}">
                <a16:creationId xmlns:a16="http://schemas.microsoft.com/office/drawing/2014/main" id="{BFEB6529-E450-4513-A54E-762FCDA7CC97}"/>
              </a:ext>
            </a:extLst>
          </p:cNvPr>
          <p:cNvSpPr txBox="1"/>
          <p:nvPr/>
        </p:nvSpPr>
        <p:spPr>
          <a:xfrm flipH="1">
            <a:off x="1218723" y="2797941"/>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Our Customers</a:t>
            </a:r>
          </a:p>
        </p:txBody>
      </p:sp>
      <p:sp>
        <p:nvSpPr>
          <p:cNvPr id="8" name="TextBox 7">
            <a:extLst>
              <a:ext uri="{FF2B5EF4-FFF2-40B4-BE49-F238E27FC236}">
                <a16:creationId xmlns:a16="http://schemas.microsoft.com/office/drawing/2014/main" id="{B83EECB9-E690-4A64-800B-80186FB4DCCC}"/>
              </a:ext>
            </a:extLst>
          </p:cNvPr>
          <p:cNvSpPr txBox="1"/>
          <p:nvPr/>
        </p:nvSpPr>
        <p:spPr>
          <a:xfrm>
            <a:off x="9123440" y="1870553"/>
            <a:ext cx="4810874" cy="307777"/>
          </a:xfrm>
          <a:prstGeom prst="rect">
            <a:avLst/>
          </a:prstGeom>
          <a:noFill/>
        </p:spPr>
        <p:txBody>
          <a:bodyPr wrap="square" lIns="0" tIns="0" rIns="0" bIns="0" rtlCol="0" anchor="t">
            <a:spAutoFit/>
          </a:bodyPr>
          <a:lstStyle/>
          <a:p>
            <a:r>
              <a:rPr lang="en-US" sz="2000">
                <a:solidFill>
                  <a:schemeClr val="tx1">
                    <a:lumMod val="85000"/>
                    <a:lumOff val="15000"/>
                  </a:schemeClr>
                </a:solidFill>
                <a:latin typeface="+mj-lt"/>
              </a:rPr>
              <a:t>Male user analysis</a:t>
            </a:r>
            <a:endParaRPr lang="en-US" sz="2000" dirty="0">
              <a:solidFill>
                <a:schemeClr val="tx1">
                  <a:lumMod val="85000"/>
                  <a:lumOff val="15000"/>
                </a:schemeClr>
              </a:solidFill>
              <a:latin typeface="+mj-lt"/>
            </a:endParaRPr>
          </a:p>
        </p:txBody>
      </p:sp>
      <p:sp>
        <p:nvSpPr>
          <p:cNvPr id="9" name="Rectangle 8">
            <a:extLst>
              <a:ext uri="{FF2B5EF4-FFF2-40B4-BE49-F238E27FC236}">
                <a16:creationId xmlns:a16="http://schemas.microsoft.com/office/drawing/2014/main" id="{0A72C212-820B-474F-96A0-792566770D1C}"/>
              </a:ext>
            </a:extLst>
          </p:cNvPr>
          <p:cNvSpPr/>
          <p:nvPr/>
        </p:nvSpPr>
        <p:spPr>
          <a:xfrm>
            <a:off x="9123440" y="2398332"/>
            <a:ext cx="1740140" cy="646331"/>
          </a:xfrm>
          <a:prstGeom prst="rect">
            <a:avLst/>
          </a:prstGeom>
        </p:spPr>
        <p:txBody>
          <a:bodyPr wrap="square" lIns="0" tIns="0" rIns="0" bIns="0">
            <a:spAutoFit/>
          </a:bodyPr>
          <a:lstStyle/>
          <a:p>
            <a:r>
              <a:rPr lang="en-US" sz="4200">
                <a:solidFill>
                  <a:schemeClr val="accent1"/>
                </a:solidFill>
                <a:latin typeface="+mj-lt"/>
              </a:rPr>
              <a:t>6</a:t>
            </a:r>
            <a:r>
              <a:rPr lang="id-ID" sz="4200">
                <a:solidFill>
                  <a:schemeClr val="accent1"/>
                </a:solidFill>
                <a:latin typeface="+mj-lt"/>
              </a:rPr>
              <a:t>0</a:t>
            </a:r>
            <a:r>
              <a:rPr lang="en-US" sz="4200">
                <a:solidFill>
                  <a:schemeClr val="accent1"/>
                </a:solidFill>
                <a:latin typeface="+mj-lt"/>
              </a:rPr>
              <a:t>%</a:t>
            </a:r>
            <a:endParaRPr lang="en-US" dirty="0">
              <a:solidFill>
                <a:schemeClr val="accent1"/>
              </a:solidFill>
              <a:latin typeface="+mj-lt"/>
            </a:endParaRPr>
          </a:p>
        </p:txBody>
      </p:sp>
      <p:sp>
        <p:nvSpPr>
          <p:cNvPr id="74" name="Rectangle 7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5B1BD25-0D2A-4106-96A5-01CFAB433653}"/>
              </a:ext>
            </a:extLst>
          </p:cNvPr>
          <p:cNvSpPr/>
          <p:nvPr/>
        </p:nvSpPr>
        <p:spPr>
          <a:xfrm>
            <a:off x="10604930" y="2308724"/>
            <a:ext cx="6349570" cy="825547"/>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78" name="TextBox 77">
            <a:extLst>
              <a:ext uri="{FF2B5EF4-FFF2-40B4-BE49-F238E27FC236}">
                <a16:creationId xmlns:a16="http://schemas.microsoft.com/office/drawing/2014/main" id="{B994B532-340F-42E2-9920-0BBD0E315356}"/>
              </a:ext>
            </a:extLst>
          </p:cNvPr>
          <p:cNvSpPr txBox="1"/>
          <p:nvPr/>
        </p:nvSpPr>
        <p:spPr>
          <a:xfrm>
            <a:off x="9123440" y="5497555"/>
            <a:ext cx="4810874" cy="307777"/>
          </a:xfrm>
          <a:prstGeom prst="rect">
            <a:avLst/>
          </a:prstGeom>
          <a:noFill/>
        </p:spPr>
        <p:txBody>
          <a:bodyPr wrap="square" lIns="0" tIns="0" rIns="0" bIns="0" rtlCol="0" anchor="t">
            <a:spAutoFit/>
          </a:bodyPr>
          <a:lstStyle/>
          <a:p>
            <a:r>
              <a:rPr lang="en-US" sz="2000">
                <a:solidFill>
                  <a:schemeClr val="tx1">
                    <a:lumMod val="85000"/>
                    <a:lumOff val="15000"/>
                  </a:schemeClr>
                </a:solidFill>
                <a:latin typeface="+mj-lt"/>
              </a:rPr>
              <a:t>Female user analysis</a:t>
            </a:r>
            <a:endParaRPr lang="en-US" sz="2000" dirty="0">
              <a:solidFill>
                <a:schemeClr val="tx1">
                  <a:lumMod val="85000"/>
                  <a:lumOff val="15000"/>
                </a:schemeClr>
              </a:solidFill>
              <a:latin typeface="+mj-lt"/>
            </a:endParaRPr>
          </a:p>
        </p:txBody>
      </p:sp>
      <p:sp>
        <p:nvSpPr>
          <p:cNvPr id="79" name="Rectangle 78">
            <a:extLst>
              <a:ext uri="{FF2B5EF4-FFF2-40B4-BE49-F238E27FC236}">
                <a16:creationId xmlns:a16="http://schemas.microsoft.com/office/drawing/2014/main" id="{0A9F770E-C823-4B8C-B119-824C5B20441C}"/>
              </a:ext>
            </a:extLst>
          </p:cNvPr>
          <p:cNvSpPr/>
          <p:nvPr/>
        </p:nvSpPr>
        <p:spPr>
          <a:xfrm>
            <a:off x="9123440" y="6025334"/>
            <a:ext cx="1740140" cy="646331"/>
          </a:xfrm>
          <a:prstGeom prst="rect">
            <a:avLst/>
          </a:prstGeom>
        </p:spPr>
        <p:txBody>
          <a:bodyPr wrap="square" lIns="0" tIns="0" rIns="0" bIns="0">
            <a:spAutoFit/>
          </a:bodyPr>
          <a:lstStyle/>
          <a:p>
            <a:r>
              <a:rPr lang="en-US" sz="4200">
                <a:solidFill>
                  <a:schemeClr val="accent2"/>
                </a:solidFill>
                <a:latin typeface="+mj-lt"/>
              </a:rPr>
              <a:t>4</a:t>
            </a:r>
            <a:r>
              <a:rPr lang="id-ID" sz="4200">
                <a:solidFill>
                  <a:schemeClr val="accent2"/>
                </a:solidFill>
                <a:latin typeface="+mj-lt"/>
              </a:rPr>
              <a:t>0</a:t>
            </a:r>
            <a:r>
              <a:rPr lang="en-US" sz="4200">
                <a:solidFill>
                  <a:schemeClr val="accent2"/>
                </a:solidFill>
                <a:latin typeface="+mj-lt"/>
              </a:rPr>
              <a:t>%</a:t>
            </a:r>
            <a:endParaRPr lang="en-US" dirty="0">
              <a:solidFill>
                <a:schemeClr val="accent2"/>
              </a:solidFill>
              <a:latin typeface="+mj-lt"/>
            </a:endParaRPr>
          </a:p>
        </p:txBody>
      </p:sp>
      <p:sp>
        <p:nvSpPr>
          <p:cNvPr id="80" name="Rectangle 7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113F65B-AE6D-4FA5-969F-909E4DC126B2}"/>
              </a:ext>
            </a:extLst>
          </p:cNvPr>
          <p:cNvSpPr/>
          <p:nvPr/>
        </p:nvSpPr>
        <p:spPr>
          <a:xfrm>
            <a:off x="10604930" y="5935726"/>
            <a:ext cx="6349570" cy="825547"/>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Tree>
    <p:extLst>
      <p:ext uri="{BB962C8B-B14F-4D97-AF65-F5344CB8AC3E}">
        <p14:creationId xmlns:p14="http://schemas.microsoft.com/office/powerpoint/2010/main" val="1963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73"/>
                                        </p:tgtEl>
                                        <p:attrNameLst>
                                          <p:attrName>style.visibility</p:attrName>
                                        </p:attrNameLst>
                                      </p:cBhvr>
                                      <p:to>
                                        <p:strVal val="visible"/>
                                      </p:to>
                                    </p:set>
                                    <p:anim to="" calcmode="lin" valueType="num">
                                      <p:cBhvr>
                                        <p:cTn id="7" dur="750" fill="hold">
                                          <p:stCondLst>
                                            <p:cond delay="0"/>
                                          </p:stCondLst>
                                        </p:cTn>
                                        <p:tgtEl>
                                          <p:spTgt spid="7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3"/>
                                        </p:tgtEl>
                                      </p:cBhvr>
                                    </p:animEffect>
                                  </p:childTnLst>
                                </p:cTn>
                              </p:par>
                            </p:childTnLst>
                          </p:cTn>
                        </p:par>
                        <p:par>
                          <p:cTn id="9" fill="hold">
                            <p:stCondLst>
                              <p:cond delay="998"/>
                            </p:stCondLst>
                            <p:childTnLst>
                              <p:par>
                                <p:cTn id="10" presetID="10" presetClass="entr" presetSubtype="0"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par>
                          <p:cTn id="13" fill="hold">
                            <p:stCondLst>
                              <p:cond delay="1498"/>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8"/>
                                        </p:tgtEl>
                                        <p:attrNameLst>
                                          <p:attrName>style.visibility</p:attrName>
                                        </p:attrNameLst>
                                      </p:cBhvr>
                                      <p:to>
                                        <p:strVal val="visible"/>
                                      </p:to>
                                    </p:set>
                                    <p:anim to="" calcmode="lin" valueType="num">
                                      <p:cBhvr>
                                        <p:cTn id="16"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8"/>
                                        </p:tgtEl>
                                      </p:cBhvr>
                                    </p:animEffect>
                                  </p:childTnLst>
                                </p:cTn>
                              </p:par>
                              <p:par>
                                <p:cTn id="18" presetID="0" presetClass="entr" presetSubtype="0" fill="hold" grpId="0" nodeType="withEffect">
                                  <p:stCondLst>
                                    <p:cond delay="0"/>
                                  </p:stCondLst>
                                  <p:childTnLst>
                                    <p:set>
                                      <p:cBhvr>
                                        <p:cTn id="19" dur="1000" fill="hold">
                                          <p:stCondLst>
                                            <p:cond delay="0"/>
                                          </p:stCondLst>
                                        </p:cTn>
                                        <p:tgtEl>
                                          <p:spTgt spid="9"/>
                                        </p:tgtEl>
                                        <p:attrNameLst>
                                          <p:attrName>style.visibility</p:attrName>
                                        </p:attrNameLst>
                                      </p:cBhvr>
                                      <p:to>
                                        <p:strVal val="visible"/>
                                      </p:to>
                                    </p:set>
                                    <p:anim to="" calcmode="lin" valueType="num">
                                      <p:cBhvr>
                                        <p:cTn id="20"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21"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1000" fill="hold"/>
                                        <p:tgtEl>
                                          <p:spTgt spid="74"/>
                                        </p:tgtEl>
                                        <p:attrNameLst>
                                          <p:attrName>ppt_x</p:attrName>
                                        </p:attrNameLst>
                                      </p:cBhvr>
                                      <p:tavLst>
                                        <p:tav tm="0">
                                          <p:val>
                                            <p:strVal val="1+#ppt_w/2"/>
                                          </p:val>
                                        </p:tav>
                                        <p:tav tm="100000">
                                          <p:val>
                                            <p:strVal val="#ppt_x"/>
                                          </p:val>
                                        </p:tav>
                                      </p:tavLst>
                                    </p:anim>
                                    <p:anim calcmode="lin" valueType="num">
                                      <p:cBhvr additive="base">
                                        <p:cTn id="25" dur="1000" fill="hold"/>
                                        <p:tgtEl>
                                          <p:spTgt spid="74"/>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1000"/>
                                        <p:tgtEl>
                                          <p:spTgt spid="75"/>
                                        </p:tgtEl>
                                      </p:cBhvr>
                                    </p:animEffect>
                                  </p:childTnLst>
                                </p:cTn>
                              </p:par>
                            </p:childTnLst>
                          </p:cTn>
                        </p:par>
                        <p:par>
                          <p:cTn id="29" fill="hold">
                            <p:stCondLst>
                              <p:cond delay="2585"/>
                            </p:stCondLst>
                            <p:childTnLst>
                              <p:par>
                                <p:cTn id="30" presetID="0" presetClass="entr" presetSubtype="0" fill="hold" grpId="0" nodeType="afterEffect">
                                  <p:stCondLst>
                                    <p:cond delay="0"/>
                                  </p:stCondLst>
                                  <p:iterate type="lt">
                                    <p:tmPct val="3000"/>
                                  </p:iterate>
                                  <p:childTnLst>
                                    <p:set>
                                      <p:cBhvr>
                                        <p:cTn id="31" dur="750" fill="hold">
                                          <p:stCondLst>
                                            <p:cond delay="0"/>
                                          </p:stCondLst>
                                        </p:cTn>
                                        <p:tgtEl>
                                          <p:spTgt spid="78"/>
                                        </p:tgtEl>
                                        <p:attrNameLst>
                                          <p:attrName>style.visibility</p:attrName>
                                        </p:attrNameLst>
                                      </p:cBhvr>
                                      <p:to>
                                        <p:strVal val="visible"/>
                                      </p:to>
                                    </p:set>
                                    <p:anim to="" calcmode="lin" valueType="num">
                                      <p:cBhvr>
                                        <p:cTn id="32" dur="750" fill="hold">
                                          <p:stCondLst>
                                            <p:cond delay="0"/>
                                          </p:stCondLst>
                                        </p:cTn>
                                        <p:tgtEl>
                                          <p:spTgt spid="78"/>
                                        </p:tgtEl>
                                        <p:attrNameLst>
                                          <p:attrName>ppt_x</p:attrName>
                                        </p:attrNameLst>
                                      </p:cBhvr>
                                      <p:tavLst>
                                        <p:tav tm="0" fmla="#ppt_x+#ppt_w*((1.5-1.5*$)^3-(1.5-1.5*$)^2)">
                                          <p:val>
                                            <p:strVal val="0"/>
                                          </p:val>
                                        </p:tav>
                                        <p:tav tm="100000">
                                          <p:val>
                                            <p:strVal val="1"/>
                                          </p:val>
                                        </p:tav>
                                      </p:tavLst>
                                    </p:anim>
                                    <p:animEffect filter="fade">
                                      <p:cBhvr>
                                        <p:cTn id="33" dur="750">
                                          <p:stCondLst>
                                            <p:cond delay="0"/>
                                          </p:stCondLst>
                                        </p:cTn>
                                        <p:tgtEl>
                                          <p:spTgt spid="78"/>
                                        </p:tgtEl>
                                      </p:cBhvr>
                                    </p:animEffect>
                                  </p:childTnLst>
                                </p:cTn>
                              </p:par>
                              <p:par>
                                <p:cTn id="34" presetID="0" presetClass="entr" presetSubtype="0" fill="hold" grpId="0" nodeType="withEffect">
                                  <p:stCondLst>
                                    <p:cond delay="0"/>
                                  </p:stCondLst>
                                  <p:childTnLst>
                                    <p:set>
                                      <p:cBhvr>
                                        <p:cTn id="35" dur="1000" fill="hold">
                                          <p:stCondLst>
                                            <p:cond delay="0"/>
                                          </p:stCondLst>
                                        </p:cTn>
                                        <p:tgtEl>
                                          <p:spTgt spid="79"/>
                                        </p:tgtEl>
                                        <p:attrNameLst>
                                          <p:attrName>style.visibility</p:attrName>
                                        </p:attrNameLst>
                                      </p:cBhvr>
                                      <p:to>
                                        <p:strVal val="visible"/>
                                      </p:to>
                                    </p:set>
                                    <p:anim to="" calcmode="lin" valueType="num">
                                      <p:cBhvr>
                                        <p:cTn id="36" dur="1000" fill="hold">
                                          <p:stCondLst>
                                            <p:cond delay="0"/>
                                          </p:stCondLst>
                                        </p:cTn>
                                        <p:tgtEl>
                                          <p:spTgt spid="79"/>
                                        </p:tgtEl>
                                        <p:attrNameLst>
                                          <p:attrName>ppt_h</p:attrName>
                                        </p:attrNameLst>
                                      </p:cBhvr>
                                      <p:tavLst>
                                        <p:tav tm="0" fmla="#ppt_h-#ppt_h*((1.5-1.5*$)^3-(1.5-1.5*$)^2)">
                                          <p:val>
                                            <p:strVal val="0"/>
                                          </p:val>
                                        </p:tav>
                                        <p:tav tm="100000">
                                          <p:val>
                                            <p:strVal val="1"/>
                                          </p:val>
                                        </p:tav>
                                      </p:tavLst>
                                    </p:anim>
                                    <p:anim to="" calcmode="lin" valueType="num">
                                      <p:cBhvr>
                                        <p:cTn id="37" dur="1000" fill="hold">
                                          <p:stCondLst>
                                            <p:cond delay="0"/>
                                          </p:stCondLst>
                                        </p:cTn>
                                        <p:tgtEl>
                                          <p:spTgt spid="79"/>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additive="base">
                                        <p:cTn id="40" dur="1000" fill="hold"/>
                                        <p:tgtEl>
                                          <p:spTgt spid="80"/>
                                        </p:tgtEl>
                                        <p:attrNameLst>
                                          <p:attrName>ppt_x</p:attrName>
                                        </p:attrNameLst>
                                      </p:cBhvr>
                                      <p:tavLst>
                                        <p:tav tm="0">
                                          <p:val>
                                            <p:strVal val="1+#ppt_w/2"/>
                                          </p:val>
                                        </p:tav>
                                        <p:tav tm="100000">
                                          <p:val>
                                            <p:strVal val="#ppt_x"/>
                                          </p:val>
                                        </p:tav>
                                      </p:tavLst>
                                    </p:anim>
                                    <p:anim calcmode="lin" valueType="num">
                                      <p:cBhvr additive="base">
                                        <p:cTn id="41" dur="1000" fill="hold"/>
                                        <p:tgtEl>
                                          <p:spTgt spid="80"/>
                                        </p:tgtEl>
                                        <p:attrNameLst>
                                          <p:attrName>ppt_y</p:attrName>
                                        </p:attrNameLst>
                                      </p:cBhvr>
                                      <p:tavLst>
                                        <p:tav tm="0">
                                          <p:val>
                                            <p:strVal val="#ppt_y"/>
                                          </p:val>
                                        </p:tav>
                                        <p:tav tm="100000">
                                          <p:val>
                                            <p:strVal val="#ppt_y"/>
                                          </p:val>
                                        </p:tav>
                                      </p:tavLst>
                                    </p:anim>
                                  </p:childTnLst>
                                </p:cTn>
                              </p:par>
                              <p:par>
                                <p:cTn id="42" presetID="22" presetClass="entr" presetSubtype="8"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 grpId="0"/>
      <p:bldP spid="9" grpId="0"/>
      <p:bldP spid="74" grpId="0"/>
      <p:bldP spid="78" grpId="0"/>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C2A60E-CCE7-4B72-AF47-92EDAC5C685E}"/>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03</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276090" cy="1754326"/>
          </a:xfrm>
          <a:prstGeom prst="rect">
            <a:avLst/>
          </a:prstGeom>
          <a:noFill/>
        </p:spPr>
        <p:txBody>
          <a:bodyPr wrap="square" rtlCol="0">
            <a:spAutoFit/>
          </a:bodyPr>
          <a:lstStyle/>
          <a:p>
            <a:pPr>
              <a:spcBef>
                <a:spcPts val="1200"/>
              </a:spcBef>
            </a:pPr>
            <a:r>
              <a:rPr lang="en-US" sz="5400">
                <a:solidFill>
                  <a:schemeClr val="bg1"/>
                </a:solidFill>
                <a:latin typeface="Outfit Black" pitchFamily="2" charset="0"/>
              </a:rPr>
              <a:t>Marketing &amp; sales</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9D8F976D-8180-46E0-9C82-5E213D0EDC0F}"/>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128857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65"/>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D392D2-8A07-46E6-9885-E4178F6B5D5C}"/>
              </a:ext>
            </a:extLst>
          </p:cNvPr>
          <p:cNvSpPr>
            <a:spLocks noGrp="1"/>
          </p:cNvSpPr>
          <p:nvPr>
            <p:ph type="pic" sz="quarter" idx="10"/>
          </p:nvPr>
        </p:nvSpPr>
        <p:spPr/>
      </p:sp>
      <p:sp>
        <p:nvSpPr>
          <p:cNvPr id="3" name="Rectangle 2">
            <a:extLst>
              <a:ext uri="{FF2B5EF4-FFF2-40B4-BE49-F238E27FC236}">
                <a16:creationId xmlns:a16="http://schemas.microsoft.com/office/drawing/2014/main" id="{50121F60-EF0F-4369-9C9B-5AC4E4047BF2}"/>
              </a:ext>
            </a:extLst>
          </p:cNvPr>
          <p:cNvSpPr/>
          <p:nvPr/>
        </p:nvSpPr>
        <p:spPr>
          <a:xfrm>
            <a:off x="0" y="0"/>
            <a:ext cx="18288000" cy="7315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 name="Rectangle 3">
            <a:extLst>
              <a:ext uri="{FF2B5EF4-FFF2-40B4-BE49-F238E27FC236}">
                <a16:creationId xmlns:a16="http://schemas.microsoft.com/office/drawing/2014/main" id="{064DEAC7-7E2F-4ABE-B719-E4095AFD7335}"/>
              </a:ext>
            </a:extLst>
          </p:cNvPr>
          <p:cNvSpPr/>
          <p:nvPr/>
        </p:nvSpPr>
        <p:spPr>
          <a:xfrm>
            <a:off x="1316357" y="5604539"/>
            <a:ext cx="4913630" cy="3304308"/>
          </a:xfrm>
          <a:prstGeom prst="rect">
            <a:avLst/>
          </a:prstGeom>
          <a:solidFill>
            <a:schemeClr val="bg1"/>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5" name="Rectangle 4">
            <a:extLst>
              <a:ext uri="{FF2B5EF4-FFF2-40B4-BE49-F238E27FC236}">
                <a16:creationId xmlns:a16="http://schemas.microsoft.com/office/drawing/2014/main" id="{11A79E50-43DD-4658-BFF6-12D4B56AE589}"/>
              </a:ext>
            </a:extLst>
          </p:cNvPr>
          <p:cNvSpPr/>
          <p:nvPr/>
        </p:nvSpPr>
        <p:spPr>
          <a:xfrm>
            <a:off x="6687185" y="5604539"/>
            <a:ext cx="4913630" cy="3304308"/>
          </a:xfrm>
          <a:prstGeom prst="rect">
            <a:avLst/>
          </a:prstGeom>
          <a:solidFill>
            <a:schemeClr val="bg1"/>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6" name="Rectangle 5">
            <a:extLst>
              <a:ext uri="{FF2B5EF4-FFF2-40B4-BE49-F238E27FC236}">
                <a16:creationId xmlns:a16="http://schemas.microsoft.com/office/drawing/2014/main" id="{DE002595-FDE5-4112-8DB2-8251D25B3B62}"/>
              </a:ext>
            </a:extLst>
          </p:cNvPr>
          <p:cNvSpPr/>
          <p:nvPr/>
        </p:nvSpPr>
        <p:spPr>
          <a:xfrm>
            <a:off x="12058013" y="5604539"/>
            <a:ext cx="4913630" cy="3304308"/>
          </a:xfrm>
          <a:prstGeom prst="rect">
            <a:avLst/>
          </a:prstGeom>
          <a:solidFill>
            <a:schemeClr val="bg1"/>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7" name="Rectangle 16"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60AF20C-CA4C-4693-B1C7-4A4D8B4B707A}"/>
              </a:ext>
            </a:extLst>
          </p:cNvPr>
          <p:cNvSpPr/>
          <p:nvPr/>
        </p:nvSpPr>
        <p:spPr>
          <a:xfrm>
            <a:off x="3352800" y="3654293"/>
            <a:ext cx="11582400" cy="825547"/>
          </a:xfrm>
          <a:prstGeom prst="rect">
            <a:avLst/>
          </a:prstGeom>
        </p:spPr>
        <p:txBody>
          <a:bodyPr wrap="square">
            <a:spAutoFit/>
          </a:bodyPr>
          <a:lstStyle/>
          <a:p>
            <a:pPr algn="ct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18" name="TextBox 17">
            <a:extLst>
              <a:ext uri="{FF2B5EF4-FFF2-40B4-BE49-F238E27FC236}">
                <a16:creationId xmlns:a16="http://schemas.microsoft.com/office/drawing/2014/main" id="{82B27ED3-E933-4451-BB45-065CB1280087}"/>
              </a:ext>
            </a:extLst>
          </p:cNvPr>
          <p:cNvSpPr txBox="1"/>
          <p:nvPr/>
        </p:nvSpPr>
        <p:spPr>
          <a:xfrm>
            <a:off x="5185460" y="1463411"/>
            <a:ext cx="7917082" cy="1569660"/>
          </a:xfrm>
          <a:prstGeom prst="rect">
            <a:avLst/>
          </a:prstGeom>
          <a:noFill/>
        </p:spPr>
        <p:txBody>
          <a:bodyPr wrap="square" rtlCol="0">
            <a:spAutoFit/>
          </a:bodyPr>
          <a:lstStyle/>
          <a:p>
            <a:pPr algn="ctr">
              <a:spcBef>
                <a:spcPts val="600"/>
              </a:spcBef>
            </a:pPr>
            <a:r>
              <a:rPr lang="en-US" altLang="zh-CN" sz="4800">
                <a:solidFill>
                  <a:schemeClr val="bg1"/>
                </a:solidFill>
                <a:latin typeface="Outfit Black" pitchFamily="2" charset="0"/>
              </a:rPr>
              <a:t>We Can Provide Great Services.</a:t>
            </a:r>
            <a:endParaRPr lang="en-US" sz="4800">
              <a:solidFill>
                <a:schemeClr val="bg1"/>
              </a:solidFill>
              <a:latin typeface="Outfit Black" pitchFamily="2" charset="0"/>
            </a:endParaRPr>
          </a:p>
        </p:txBody>
      </p:sp>
      <p:grpSp>
        <p:nvGrpSpPr>
          <p:cNvPr id="19" name="Group 18">
            <a:extLst>
              <a:ext uri="{FF2B5EF4-FFF2-40B4-BE49-F238E27FC236}">
                <a16:creationId xmlns:a16="http://schemas.microsoft.com/office/drawing/2014/main" id="{D0631969-7A1B-46E4-AE65-795722065FC3}"/>
              </a:ext>
            </a:extLst>
          </p:cNvPr>
          <p:cNvGrpSpPr/>
          <p:nvPr/>
        </p:nvGrpSpPr>
        <p:grpSpPr>
          <a:xfrm>
            <a:off x="8793480" y="6157326"/>
            <a:ext cx="701040" cy="701036"/>
            <a:chOff x="2270125" y="3568701"/>
            <a:chExt cx="360363" cy="360363"/>
          </a:xfrm>
          <a:solidFill>
            <a:schemeClr val="accent1"/>
          </a:solidFill>
        </p:grpSpPr>
        <p:sp>
          <p:nvSpPr>
            <p:cNvPr id="20" name="Freeform 102">
              <a:extLst>
                <a:ext uri="{FF2B5EF4-FFF2-40B4-BE49-F238E27FC236}">
                  <a16:creationId xmlns:a16="http://schemas.microsoft.com/office/drawing/2014/main" id="{70E8ED80-ED64-4896-8FE8-1D579451E6B9}"/>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1" name="Freeform 103">
              <a:extLst>
                <a:ext uri="{FF2B5EF4-FFF2-40B4-BE49-F238E27FC236}">
                  <a16:creationId xmlns:a16="http://schemas.microsoft.com/office/drawing/2014/main" id="{088A20EA-F50A-4F8E-832B-C02FED4CCF4F}"/>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 name="Freeform 104">
              <a:extLst>
                <a:ext uri="{FF2B5EF4-FFF2-40B4-BE49-F238E27FC236}">
                  <a16:creationId xmlns:a16="http://schemas.microsoft.com/office/drawing/2014/main" id="{047D2D3E-7DC0-481E-B3B8-4131536B46F7}"/>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3" name="Rectangle 8">
            <a:extLst>
              <a:ext uri="{FF2B5EF4-FFF2-40B4-BE49-F238E27FC236}">
                <a16:creationId xmlns:a16="http://schemas.microsoft.com/office/drawing/2014/main" id="{5E1F2EB8-0AB6-493C-90E6-FB6E488F21B0}"/>
              </a:ext>
            </a:extLst>
          </p:cNvPr>
          <p:cNvSpPr/>
          <p:nvPr/>
        </p:nvSpPr>
        <p:spPr>
          <a:xfrm>
            <a:off x="7083552"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grpSp>
        <p:nvGrpSpPr>
          <p:cNvPr id="24" name="Group 23">
            <a:extLst>
              <a:ext uri="{FF2B5EF4-FFF2-40B4-BE49-F238E27FC236}">
                <a16:creationId xmlns:a16="http://schemas.microsoft.com/office/drawing/2014/main" id="{C4D2F6A0-2A82-424C-8F61-91B417442EFB}"/>
              </a:ext>
            </a:extLst>
          </p:cNvPr>
          <p:cNvGrpSpPr/>
          <p:nvPr/>
        </p:nvGrpSpPr>
        <p:grpSpPr>
          <a:xfrm>
            <a:off x="3427286" y="6157327"/>
            <a:ext cx="691772" cy="701034"/>
            <a:chOff x="3036888" y="1211263"/>
            <a:chExt cx="355600" cy="360363"/>
          </a:xfrm>
          <a:solidFill>
            <a:schemeClr val="accent1"/>
          </a:solidFill>
        </p:grpSpPr>
        <p:sp>
          <p:nvSpPr>
            <p:cNvPr id="25" name="Freeform 23">
              <a:extLst>
                <a:ext uri="{FF2B5EF4-FFF2-40B4-BE49-F238E27FC236}">
                  <a16:creationId xmlns:a16="http://schemas.microsoft.com/office/drawing/2014/main" id="{3CCD8405-4F84-44EF-87D3-17D1A9306974}"/>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6" name="Freeform 24">
              <a:extLst>
                <a:ext uri="{FF2B5EF4-FFF2-40B4-BE49-F238E27FC236}">
                  <a16:creationId xmlns:a16="http://schemas.microsoft.com/office/drawing/2014/main" id="{2478A158-021F-4486-AE78-5CBBC1949DC2}"/>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7" name="Freeform 25">
              <a:extLst>
                <a:ext uri="{FF2B5EF4-FFF2-40B4-BE49-F238E27FC236}">
                  <a16:creationId xmlns:a16="http://schemas.microsoft.com/office/drawing/2014/main" id="{7A92F984-40B1-4F32-A884-AD67811BE279}"/>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8" name="Freeform 26">
              <a:extLst>
                <a:ext uri="{FF2B5EF4-FFF2-40B4-BE49-F238E27FC236}">
                  <a16:creationId xmlns:a16="http://schemas.microsoft.com/office/drawing/2014/main" id="{40FB2F3F-070C-4687-B625-069D1EC55F06}"/>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 name="Freeform 27">
              <a:extLst>
                <a:ext uri="{FF2B5EF4-FFF2-40B4-BE49-F238E27FC236}">
                  <a16:creationId xmlns:a16="http://schemas.microsoft.com/office/drawing/2014/main" id="{1001ECFF-62E4-4A44-822C-64EE6D4C3EFD}"/>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Freeform 28">
              <a:extLst>
                <a:ext uri="{FF2B5EF4-FFF2-40B4-BE49-F238E27FC236}">
                  <a16:creationId xmlns:a16="http://schemas.microsoft.com/office/drawing/2014/main" id="{28AD3143-C1A4-4242-9E0D-6A16BF3B6450}"/>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1" name="Freeform 29">
              <a:extLst>
                <a:ext uri="{FF2B5EF4-FFF2-40B4-BE49-F238E27FC236}">
                  <a16:creationId xmlns:a16="http://schemas.microsoft.com/office/drawing/2014/main" id="{0730E45F-8E73-4BA5-9B7D-28678252B479}"/>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 name="Freeform 30">
              <a:extLst>
                <a:ext uri="{FF2B5EF4-FFF2-40B4-BE49-F238E27FC236}">
                  <a16:creationId xmlns:a16="http://schemas.microsoft.com/office/drawing/2014/main" id="{55BF4D5C-14C4-4130-8AFB-42FAE1438FA6}"/>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3" name="Freeform 31">
              <a:extLst>
                <a:ext uri="{FF2B5EF4-FFF2-40B4-BE49-F238E27FC236}">
                  <a16:creationId xmlns:a16="http://schemas.microsoft.com/office/drawing/2014/main" id="{F696FDDB-654B-4F8F-BF6B-D3AFA2A92321}"/>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Freeform 32">
              <a:extLst>
                <a:ext uri="{FF2B5EF4-FFF2-40B4-BE49-F238E27FC236}">
                  <a16:creationId xmlns:a16="http://schemas.microsoft.com/office/drawing/2014/main" id="{5BE748D5-EB72-4B6B-81BF-C0992A5792A7}"/>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33">
              <a:extLst>
                <a:ext uri="{FF2B5EF4-FFF2-40B4-BE49-F238E27FC236}">
                  <a16:creationId xmlns:a16="http://schemas.microsoft.com/office/drawing/2014/main" id="{4F2A6C5B-0AD2-424F-B949-C17DB8343AC0}"/>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 name="Freeform 34">
              <a:extLst>
                <a:ext uri="{FF2B5EF4-FFF2-40B4-BE49-F238E27FC236}">
                  <a16:creationId xmlns:a16="http://schemas.microsoft.com/office/drawing/2014/main" id="{5115CB8C-4BCE-4B01-8D72-784071342CE6}"/>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7" name="Freeform 35">
              <a:extLst>
                <a:ext uri="{FF2B5EF4-FFF2-40B4-BE49-F238E27FC236}">
                  <a16:creationId xmlns:a16="http://schemas.microsoft.com/office/drawing/2014/main" id="{EFFB7D56-28B8-42D9-B942-2ED021649881}"/>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8" name="Rectangle 8">
            <a:extLst>
              <a:ext uri="{FF2B5EF4-FFF2-40B4-BE49-F238E27FC236}">
                <a16:creationId xmlns:a16="http://schemas.microsoft.com/office/drawing/2014/main" id="{8ED8C9E8-718A-4852-8F6F-7CF7FE890DC2}"/>
              </a:ext>
            </a:extLst>
          </p:cNvPr>
          <p:cNvSpPr/>
          <p:nvPr/>
        </p:nvSpPr>
        <p:spPr>
          <a:xfrm>
            <a:off x="1712724"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p>
        </p:txBody>
      </p:sp>
      <p:grpSp>
        <p:nvGrpSpPr>
          <p:cNvPr id="39" name="Group 38">
            <a:extLst>
              <a:ext uri="{FF2B5EF4-FFF2-40B4-BE49-F238E27FC236}">
                <a16:creationId xmlns:a16="http://schemas.microsoft.com/office/drawing/2014/main" id="{9AE0E9CC-20D3-4122-BFB4-15249489F904}"/>
              </a:ext>
            </a:extLst>
          </p:cNvPr>
          <p:cNvGrpSpPr/>
          <p:nvPr/>
        </p:nvGrpSpPr>
        <p:grpSpPr>
          <a:xfrm>
            <a:off x="14164308" y="6157326"/>
            <a:ext cx="701040" cy="701036"/>
            <a:chOff x="8783638" y="3568701"/>
            <a:chExt cx="360363" cy="360363"/>
          </a:xfrm>
          <a:solidFill>
            <a:schemeClr val="accent1"/>
          </a:solidFill>
        </p:grpSpPr>
        <p:sp>
          <p:nvSpPr>
            <p:cNvPr id="40" name="Freeform 99">
              <a:extLst>
                <a:ext uri="{FF2B5EF4-FFF2-40B4-BE49-F238E27FC236}">
                  <a16:creationId xmlns:a16="http://schemas.microsoft.com/office/drawing/2014/main" id="{9A0FD332-11B0-422B-A9C9-C1EBD63FEFE7}"/>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41" name="Freeform 100">
              <a:extLst>
                <a:ext uri="{FF2B5EF4-FFF2-40B4-BE49-F238E27FC236}">
                  <a16:creationId xmlns:a16="http://schemas.microsoft.com/office/drawing/2014/main" id="{3A1F255C-936A-4D2A-ADCE-22164E4B91BE}"/>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sp>
        <p:nvSpPr>
          <p:cNvPr id="42" name="Rectangle 8">
            <a:extLst>
              <a:ext uri="{FF2B5EF4-FFF2-40B4-BE49-F238E27FC236}">
                <a16:creationId xmlns:a16="http://schemas.microsoft.com/office/drawing/2014/main" id="{7F97C198-A535-436A-81D2-861F0C37C286}"/>
              </a:ext>
            </a:extLst>
          </p:cNvPr>
          <p:cNvSpPr/>
          <p:nvPr/>
        </p:nvSpPr>
        <p:spPr>
          <a:xfrm>
            <a:off x="12454380"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48" name="TextBox 47">
            <a:extLst>
              <a:ext uri="{FF2B5EF4-FFF2-40B4-BE49-F238E27FC236}">
                <a16:creationId xmlns:a16="http://schemas.microsoft.com/office/drawing/2014/main" id="{4258E56A-F86B-468D-9F48-5F34C49B2A84}"/>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pic>
        <p:nvPicPr>
          <p:cNvPr id="49" name="Picture 48">
            <a:extLst>
              <a:ext uri="{FF2B5EF4-FFF2-40B4-BE49-F238E27FC236}">
                <a16:creationId xmlns:a16="http://schemas.microsoft.com/office/drawing/2014/main" id="{F0693903-2EAD-40F4-8AE5-2613824EFFE2}"/>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3575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18"/>
                                        </p:tgtEl>
                                        <p:attrNameLst>
                                          <p:attrName>style.visibility</p:attrName>
                                        </p:attrNameLst>
                                      </p:cBhvr>
                                      <p:to>
                                        <p:strVal val="visible"/>
                                      </p:to>
                                    </p:set>
                                    <p:anim to="" calcmode="lin" valueType="num">
                                      <p:cBhvr>
                                        <p:cTn id="10"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18"/>
                                        </p:tgtEl>
                                      </p:cBhvr>
                                    </p:animEffect>
                                  </p:childTnLst>
                                </p:cTn>
                              </p:par>
                            </p:childTnLst>
                          </p:cTn>
                        </p:par>
                        <p:par>
                          <p:cTn id="12" fill="hold">
                            <p:stCondLst>
                              <p:cond delay="1313"/>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ppt_x"/>
                                          </p:val>
                                        </p:tav>
                                        <p:tav tm="100000">
                                          <p:val>
                                            <p:strVal val="#ppt_x"/>
                                          </p:val>
                                        </p:tav>
                                      </p:tavLst>
                                    </p:anim>
                                    <p:anim calcmode="lin" valueType="num">
                                      <p:cBhvr additive="base">
                                        <p:cTn id="27" dur="10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13"/>
                            </p:stCondLst>
                            <p:childTnLst>
                              <p:par>
                                <p:cTn id="29" presetID="0" presetClass="entr" presetSubtype="0" fill="hold" nodeType="afterEffect">
                                  <p:stCondLst>
                                    <p:cond delay="0"/>
                                  </p:stCondLst>
                                  <p:childTnLst>
                                    <p:set>
                                      <p:cBhvr>
                                        <p:cTn id="30" dur="700" fill="hold">
                                          <p:stCondLst>
                                            <p:cond delay="0"/>
                                          </p:stCondLst>
                                        </p:cTn>
                                        <p:tgtEl>
                                          <p:spTgt spid="24"/>
                                        </p:tgtEl>
                                        <p:attrNameLst>
                                          <p:attrName>style.visibility</p:attrName>
                                        </p:attrNameLst>
                                      </p:cBhvr>
                                      <p:to>
                                        <p:strVal val="visible"/>
                                      </p:to>
                                    </p:set>
                                    <p:anim to="" calcmode="lin" valueType="num">
                                      <p:cBhvr>
                                        <p:cTn id="31"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32"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00" fill="hold"/>
                                        <p:tgtEl>
                                          <p:spTgt spid="38"/>
                                        </p:tgtEl>
                                        <p:attrNameLst>
                                          <p:attrName>ppt_x</p:attrName>
                                        </p:attrNameLst>
                                      </p:cBhvr>
                                      <p:tavLst>
                                        <p:tav tm="0">
                                          <p:val>
                                            <p:strVal val="#ppt_x"/>
                                          </p:val>
                                        </p:tav>
                                        <p:tav tm="100000">
                                          <p:val>
                                            <p:strVal val="#ppt_x"/>
                                          </p:val>
                                        </p:tav>
                                      </p:tavLst>
                                    </p:anim>
                                    <p:anim calcmode="lin" valueType="num">
                                      <p:cBhvr additive="base">
                                        <p:cTn id="36" dur="700" fill="hold"/>
                                        <p:tgtEl>
                                          <p:spTgt spid="38"/>
                                        </p:tgtEl>
                                        <p:attrNameLst>
                                          <p:attrName>ppt_y</p:attrName>
                                        </p:attrNameLst>
                                      </p:cBhvr>
                                      <p:tavLst>
                                        <p:tav tm="0">
                                          <p:val>
                                            <p:strVal val="1+#ppt_h/2"/>
                                          </p:val>
                                        </p:tav>
                                        <p:tav tm="100000">
                                          <p:val>
                                            <p:strVal val="#ppt_y"/>
                                          </p:val>
                                        </p:tav>
                                      </p:tavLst>
                                    </p:anim>
                                  </p:childTnLst>
                                </p:cTn>
                              </p:par>
                            </p:childTnLst>
                          </p:cTn>
                        </p:par>
                        <p:par>
                          <p:cTn id="37" fill="hold">
                            <p:stCondLst>
                              <p:cond delay="3212"/>
                            </p:stCondLst>
                            <p:childTnLst>
                              <p:par>
                                <p:cTn id="38" presetID="0" presetClass="entr" presetSubtype="0" fill="hold" nodeType="afterEffect">
                                  <p:stCondLst>
                                    <p:cond delay="0"/>
                                  </p:stCondLst>
                                  <p:childTnLst>
                                    <p:set>
                                      <p:cBhvr>
                                        <p:cTn id="39" dur="700" fill="hold">
                                          <p:stCondLst>
                                            <p:cond delay="0"/>
                                          </p:stCondLst>
                                        </p:cTn>
                                        <p:tgtEl>
                                          <p:spTgt spid="19"/>
                                        </p:tgtEl>
                                        <p:attrNameLst>
                                          <p:attrName>style.visibility</p:attrName>
                                        </p:attrNameLst>
                                      </p:cBhvr>
                                      <p:to>
                                        <p:strVal val="visible"/>
                                      </p:to>
                                    </p:set>
                                    <p:anim to="" calcmode="lin" valueType="num">
                                      <p:cBhvr>
                                        <p:cTn id="40"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1"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700" fill="hold"/>
                                        <p:tgtEl>
                                          <p:spTgt spid="23"/>
                                        </p:tgtEl>
                                        <p:attrNameLst>
                                          <p:attrName>ppt_x</p:attrName>
                                        </p:attrNameLst>
                                      </p:cBhvr>
                                      <p:tavLst>
                                        <p:tav tm="0">
                                          <p:val>
                                            <p:strVal val="#ppt_x"/>
                                          </p:val>
                                        </p:tav>
                                        <p:tav tm="100000">
                                          <p:val>
                                            <p:strVal val="#ppt_x"/>
                                          </p:val>
                                        </p:tav>
                                      </p:tavLst>
                                    </p:anim>
                                    <p:anim calcmode="lin" valueType="num">
                                      <p:cBhvr additive="base">
                                        <p:cTn id="45" dur="70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3912"/>
                            </p:stCondLst>
                            <p:childTnLst>
                              <p:par>
                                <p:cTn id="47" presetID="0" presetClass="entr" presetSubtype="0" fill="hold" nodeType="afterEffect">
                                  <p:stCondLst>
                                    <p:cond delay="0"/>
                                  </p:stCondLst>
                                  <p:childTnLst>
                                    <p:set>
                                      <p:cBhvr>
                                        <p:cTn id="48" dur="700" fill="hold">
                                          <p:stCondLst>
                                            <p:cond delay="0"/>
                                          </p:stCondLst>
                                        </p:cTn>
                                        <p:tgtEl>
                                          <p:spTgt spid="39"/>
                                        </p:tgtEl>
                                        <p:attrNameLst>
                                          <p:attrName>style.visibility</p:attrName>
                                        </p:attrNameLst>
                                      </p:cBhvr>
                                      <p:to>
                                        <p:strVal val="visible"/>
                                      </p:to>
                                    </p:set>
                                    <p:anim to="" calcmode="lin" valueType="num">
                                      <p:cBhvr>
                                        <p:cTn id="49" dur="700" fill="hold">
                                          <p:stCondLst>
                                            <p:cond delay="0"/>
                                          </p:stCondLst>
                                        </p:cTn>
                                        <p:tgtEl>
                                          <p:spTgt spid="39"/>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39"/>
                                        </p:tgtEl>
                                        <p:attrNameLst>
                                          <p:attrName>ppt_w</p:attrName>
                                        </p:attrNameLst>
                                      </p:cBhvr>
                                      <p:tavLst>
                                        <p:tav tm="0" fmla="#ppt_w-#ppt_w*((1.5-1.5*$)^3-(1.5-1.5*$)^2)">
                                          <p:val>
                                            <p:strVal val="0"/>
                                          </p:val>
                                        </p:tav>
                                        <p:tav tm="100000">
                                          <p:val>
                                            <p:strVal val="1"/>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700" fill="hold"/>
                                        <p:tgtEl>
                                          <p:spTgt spid="42"/>
                                        </p:tgtEl>
                                        <p:attrNameLst>
                                          <p:attrName>ppt_x</p:attrName>
                                        </p:attrNameLst>
                                      </p:cBhvr>
                                      <p:tavLst>
                                        <p:tav tm="0">
                                          <p:val>
                                            <p:strVal val="#ppt_x"/>
                                          </p:val>
                                        </p:tav>
                                        <p:tav tm="100000">
                                          <p:val>
                                            <p:strVal val="#ppt_x"/>
                                          </p:val>
                                        </p:tav>
                                      </p:tavLst>
                                    </p:anim>
                                    <p:anim calcmode="lin" valueType="num">
                                      <p:cBhvr additive="base">
                                        <p:cTn id="54" dur="7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P spid="18" grpId="0"/>
      <p:bldP spid="23" grpId="0"/>
      <p:bldP spid="38"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0430B075-E6DD-45AC-9D3F-92E69537E25D}"/>
              </a:ext>
            </a:extLst>
          </p:cNvPr>
          <p:cNvSpPr>
            <a:spLocks/>
          </p:cNvSpPr>
          <p:nvPr/>
        </p:nvSpPr>
        <p:spPr bwMode="auto">
          <a:xfrm>
            <a:off x="6339840" y="6158905"/>
            <a:ext cx="2607760" cy="2605941"/>
          </a:xfrm>
          <a:custGeom>
            <a:avLst/>
            <a:gdLst>
              <a:gd name="T0" fmla="*/ 384 w 962"/>
              <a:gd name="T1" fmla="*/ 5 h 961"/>
              <a:gd name="T2" fmla="*/ 6 w 962"/>
              <a:gd name="T3" fmla="*/ 382 h 961"/>
              <a:gd name="T4" fmla="*/ 6 w 962"/>
              <a:gd name="T5" fmla="*/ 405 h 961"/>
              <a:gd name="T6" fmla="*/ 556 w 962"/>
              <a:gd name="T7" fmla="*/ 955 h 961"/>
              <a:gd name="T8" fmla="*/ 579 w 962"/>
              <a:gd name="T9" fmla="*/ 955 h 961"/>
              <a:gd name="T10" fmla="*/ 957 w 962"/>
              <a:gd name="T11" fmla="*/ 578 h 961"/>
              <a:gd name="T12" fmla="*/ 962 w 962"/>
              <a:gd name="T13" fmla="*/ 566 h 961"/>
              <a:gd name="T14" fmla="*/ 962 w 962"/>
              <a:gd name="T15" fmla="*/ 16 h 961"/>
              <a:gd name="T16" fmla="*/ 945 w 962"/>
              <a:gd name="T17" fmla="*/ 0 h 961"/>
              <a:gd name="T18" fmla="*/ 395 w 962"/>
              <a:gd name="T19" fmla="*/ 0 h 961"/>
              <a:gd name="T20" fmla="*/ 384 w 962"/>
              <a:gd name="T21"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961">
                <a:moveTo>
                  <a:pt x="384" y="5"/>
                </a:moveTo>
                <a:cubicBezTo>
                  <a:pt x="6" y="382"/>
                  <a:pt x="6" y="382"/>
                  <a:pt x="6" y="382"/>
                </a:cubicBezTo>
                <a:cubicBezTo>
                  <a:pt x="0" y="388"/>
                  <a:pt x="0" y="399"/>
                  <a:pt x="6" y="405"/>
                </a:cubicBezTo>
                <a:cubicBezTo>
                  <a:pt x="556" y="955"/>
                  <a:pt x="556" y="955"/>
                  <a:pt x="556" y="955"/>
                </a:cubicBezTo>
                <a:cubicBezTo>
                  <a:pt x="563" y="961"/>
                  <a:pt x="573" y="961"/>
                  <a:pt x="579" y="955"/>
                </a:cubicBezTo>
                <a:cubicBezTo>
                  <a:pt x="957" y="578"/>
                  <a:pt x="957" y="578"/>
                  <a:pt x="957" y="578"/>
                </a:cubicBezTo>
                <a:cubicBezTo>
                  <a:pt x="960" y="575"/>
                  <a:pt x="962" y="570"/>
                  <a:pt x="962" y="566"/>
                </a:cubicBezTo>
                <a:cubicBezTo>
                  <a:pt x="962" y="16"/>
                  <a:pt x="962" y="16"/>
                  <a:pt x="962" y="16"/>
                </a:cubicBezTo>
                <a:cubicBezTo>
                  <a:pt x="962" y="7"/>
                  <a:pt x="954" y="0"/>
                  <a:pt x="945" y="0"/>
                </a:cubicBezTo>
                <a:cubicBezTo>
                  <a:pt x="395" y="0"/>
                  <a:pt x="395" y="0"/>
                  <a:pt x="395" y="0"/>
                </a:cubicBezTo>
                <a:cubicBezTo>
                  <a:pt x="391" y="0"/>
                  <a:pt x="387" y="2"/>
                  <a:pt x="384" y="5"/>
                </a:cubicBezTo>
                <a:close/>
              </a:path>
            </a:pathLst>
          </a:custGeom>
          <a:solidFill>
            <a:schemeClr val="accent4"/>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4" name="Freeform 6">
            <a:extLst>
              <a:ext uri="{FF2B5EF4-FFF2-40B4-BE49-F238E27FC236}">
                <a16:creationId xmlns:a16="http://schemas.microsoft.com/office/drawing/2014/main" id="{9B04A61F-8209-4FEF-9F71-87C856F18A2F}"/>
              </a:ext>
            </a:extLst>
          </p:cNvPr>
          <p:cNvSpPr>
            <a:spLocks/>
          </p:cNvSpPr>
          <p:nvPr/>
        </p:nvSpPr>
        <p:spPr bwMode="auto">
          <a:xfrm>
            <a:off x="9291300" y="6158905"/>
            <a:ext cx="2656860" cy="2605941"/>
          </a:xfrm>
          <a:custGeom>
            <a:avLst/>
            <a:gdLst>
              <a:gd name="T0" fmla="*/ 5 w 980"/>
              <a:gd name="T1" fmla="*/ 5 h 961"/>
              <a:gd name="T2" fmla="*/ 5 w 980"/>
              <a:gd name="T3" fmla="*/ 5 h 961"/>
              <a:gd name="T4" fmla="*/ 0 w 980"/>
              <a:gd name="T5" fmla="*/ 16 h 961"/>
              <a:gd name="T6" fmla="*/ 0 w 980"/>
              <a:gd name="T7" fmla="*/ 548 h 961"/>
              <a:gd name="T8" fmla="*/ 5 w 980"/>
              <a:gd name="T9" fmla="*/ 559 h 961"/>
              <a:gd name="T10" fmla="*/ 401 w 980"/>
              <a:gd name="T11" fmla="*/ 955 h 961"/>
              <a:gd name="T12" fmla="*/ 424 w 980"/>
              <a:gd name="T13" fmla="*/ 955 h 961"/>
              <a:gd name="T14" fmla="*/ 974 w 980"/>
              <a:gd name="T15" fmla="*/ 405 h 961"/>
              <a:gd name="T16" fmla="*/ 974 w 980"/>
              <a:gd name="T17" fmla="*/ 382 h 961"/>
              <a:gd name="T18" fmla="*/ 596 w 980"/>
              <a:gd name="T19" fmla="*/ 5 h 961"/>
              <a:gd name="T20" fmla="*/ 585 w 980"/>
              <a:gd name="T21" fmla="*/ 0 h 961"/>
              <a:gd name="T22" fmla="*/ 16 w 980"/>
              <a:gd name="T23" fmla="*/ 0 h 961"/>
              <a:gd name="T24" fmla="*/ 5 w 980"/>
              <a:gd name="T25"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0" h="961">
                <a:moveTo>
                  <a:pt x="5" y="5"/>
                </a:moveTo>
                <a:cubicBezTo>
                  <a:pt x="5" y="5"/>
                  <a:pt x="5" y="5"/>
                  <a:pt x="5" y="5"/>
                </a:cubicBezTo>
                <a:cubicBezTo>
                  <a:pt x="2" y="8"/>
                  <a:pt x="0" y="12"/>
                  <a:pt x="0" y="16"/>
                </a:cubicBezTo>
                <a:cubicBezTo>
                  <a:pt x="0" y="548"/>
                  <a:pt x="0" y="548"/>
                  <a:pt x="0" y="548"/>
                </a:cubicBezTo>
                <a:cubicBezTo>
                  <a:pt x="0" y="552"/>
                  <a:pt x="2" y="556"/>
                  <a:pt x="5" y="559"/>
                </a:cubicBezTo>
                <a:cubicBezTo>
                  <a:pt x="401" y="955"/>
                  <a:pt x="401" y="955"/>
                  <a:pt x="401" y="955"/>
                </a:cubicBezTo>
                <a:cubicBezTo>
                  <a:pt x="407" y="961"/>
                  <a:pt x="417" y="961"/>
                  <a:pt x="424" y="955"/>
                </a:cubicBezTo>
                <a:cubicBezTo>
                  <a:pt x="974" y="405"/>
                  <a:pt x="974" y="405"/>
                  <a:pt x="974" y="405"/>
                </a:cubicBezTo>
                <a:cubicBezTo>
                  <a:pt x="980" y="399"/>
                  <a:pt x="980" y="388"/>
                  <a:pt x="974" y="382"/>
                </a:cubicBezTo>
                <a:cubicBezTo>
                  <a:pt x="596" y="5"/>
                  <a:pt x="596" y="5"/>
                  <a:pt x="596" y="5"/>
                </a:cubicBezTo>
                <a:cubicBezTo>
                  <a:pt x="593" y="2"/>
                  <a:pt x="589" y="0"/>
                  <a:pt x="585" y="0"/>
                </a:cubicBezTo>
                <a:cubicBezTo>
                  <a:pt x="16" y="0"/>
                  <a:pt x="16" y="0"/>
                  <a:pt x="16" y="0"/>
                </a:cubicBezTo>
                <a:cubicBezTo>
                  <a:pt x="12" y="0"/>
                  <a:pt x="8" y="2"/>
                  <a:pt x="5" y="5"/>
                </a:cubicBezTo>
                <a:close/>
              </a:path>
            </a:pathLst>
          </a:custGeom>
          <a:solidFill>
            <a:schemeClr val="accent3"/>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5" name="Freeform 7">
            <a:extLst>
              <a:ext uri="{FF2B5EF4-FFF2-40B4-BE49-F238E27FC236}">
                <a16:creationId xmlns:a16="http://schemas.microsoft.com/office/drawing/2014/main" id="{B1D6FE76-0C70-45E9-AB0B-3C5B272B1B76}"/>
              </a:ext>
            </a:extLst>
          </p:cNvPr>
          <p:cNvSpPr>
            <a:spLocks/>
          </p:cNvSpPr>
          <p:nvPr/>
        </p:nvSpPr>
        <p:spPr bwMode="auto">
          <a:xfrm>
            <a:off x="9291300" y="3154708"/>
            <a:ext cx="2656860" cy="2671408"/>
          </a:xfrm>
          <a:custGeom>
            <a:avLst/>
            <a:gdLst>
              <a:gd name="T0" fmla="*/ 30 w 980"/>
              <a:gd name="T1" fmla="*/ 980 h 985"/>
              <a:gd name="T2" fmla="*/ 566 w 980"/>
              <a:gd name="T3" fmla="*/ 980 h 985"/>
              <a:gd name="T4" fmla="*/ 578 w 980"/>
              <a:gd name="T5" fmla="*/ 976 h 985"/>
              <a:gd name="T6" fmla="*/ 974 w 980"/>
              <a:gd name="T7" fmla="*/ 580 h 985"/>
              <a:gd name="T8" fmla="*/ 974 w 980"/>
              <a:gd name="T9" fmla="*/ 557 h 985"/>
              <a:gd name="T10" fmla="*/ 424 w 980"/>
              <a:gd name="T11" fmla="*/ 7 h 985"/>
              <a:gd name="T12" fmla="*/ 401 w 980"/>
              <a:gd name="T13" fmla="*/ 7 h 985"/>
              <a:gd name="T14" fmla="*/ 5 w 980"/>
              <a:gd name="T15" fmla="*/ 403 h 985"/>
              <a:gd name="T16" fmla="*/ 0 w 980"/>
              <a:gd name="T17" fmla="*/ 414 h 985"/>
              <a:gd name="T18" fmla="*/ 0 w 980"/>
              <a:gd name="T19" fmla="*/ 956 h 985"/>
              <a:gd name="T20" fmla="*/ 30 w 980"/>
              <a:gd name="T21" fmla="*/ 9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985">
                <a:moveTo>
                  <a:pt x="30" y="980"/>
                </a:moveTo>
                <a:cubicBezTo>
                  <a:pt x="566" y="980"/>
                  <a:pt x="566" y="980"/>
                  <a:pt x="566" y="980"/>
                </a:cubicBezTo>
                <a:cubicBezTo>
                  <a:pt x="571" y="980"/>
                  <a:pt x="575" y="979"/>
                  <a:pt x="578" y="976"/>
                </a:cubicBezTo>
                <a:cubicBezTo>
                  <a:pt x="974" y="580"/>
                  <a:pt x="974" y="580"/>
                  <a:pt x="974" y="580"/>
                </a:cubicBezTo>
                <a:cubicBezTo>
                  <a:pt x="980" y="573"/>
                  <a:pt x="980" y="563"/>
                  <a:pt x="974" y="557"/>
                </a:cubicBezTo>
                <a:cubicBezTo>
                  <a:pt x="424" y="7"/>
                  <a:pt x="424" y="7"/>
                  <a:pt x="424" y="7"/>
                </a:cubicBezTo>
                <a:cubicBezTo>
                  <a:pt x="417" y="0"/>
                  <a:pt x="407" y="0"/>
                  <a:pt x="401" y="7"/>
                </a:cubicBezTo>
                <a:cubicBezTo>
                  <a:pt x="5" y="403"/>
                  <a:pt x="5" y="403"/>
                  <a:pt x="5" y="403"/>
                </a:cubicBezTo>
                <a:cubicBezTo>
                  <a:pt x="2" y="406"/>
                  <a:pt x="0" y="410"/>
                  <a:pt x="0" y="414"/>
                </a:cubicBezTo>
                <a:cubicBezTo>
                  <a:pt x="0" y="956"/>
                  <a:pt x="0" y="956"/>
                  <a:pt x="0" y="956"/>
                </a:cubicBezTo>
                <a:cubicBezTo>
                  <a:pt x="0" y="985"/>
                  <a:pt x="17" y="980"/>
                  <a:pt x="30" y="980"/>
                </a:cubicBezTo>
                <a:close/>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vert="horz" wrap="square" lIns="137160" tIns="68580" rIns="137160" bIns="68580" numCol="1" anchor="t" anchorCtr="0" compatLnSpc="1">
            <a:prstTxWarp prst="textNoShape">
              <a:avLst/>
            </a:prstTxWarp>
          </a:bodyPr>
          <a:lstStyle/>
          <a:p>
            <a:endParaRPr lang="id-ID" sz="4050"/>
          </a:p>
        </p:txBody>
      </p:sp>
      <p:sp>
        <p:nvSpPr>
          <p:cNvPr id="6" name="Freeform 8">
            <a:extLst>
              <a:ext uri="{FF2B5EF4-FFF2-40B4-BE49-F238E27FC236}">
                <a16:creationId xmlns:a16="http://schemas.microsoft.com/office/drawing/2014/main" id="{F5AC1968-4468-452D-B504-26516E7EA3A0}"/>
              </a:ext>
            </a:extLst>
          </p:cNvPr>
          <p:cNvSpPr>
            <a:spLocks/>
          </p:cNvSpPr>
          <p:nvPr/>
        </p:nvSpPr>
        <p:spPr bwMode="auto">
          <a:xfrm>
            <a:off x="6339840" y="3154708"/>
            <a:ext cx="2607760" cy="2656860"/>
          </a:xfrm>
          <a:custGeom>
            <a:avLst/>
            <a:gdLst>
              <a:gd name="T0" fmla="*/ 957 w 962"/>
              <a:gd name="T1" fmla="*/ 976 h 980"/>
              <a:gd name="T2" fmla="*/ 957 w 962"/>
              <a:gd name="T3" fmla="*/ 976 h 980"/>
              <a:gd name="T4" fmla="*/ 962 w 962"/>
              <a:gd name="T5" fmla="*/ 964 h 980"/>
              <a:gd name="T6" fmla="*/ 962 w 962"/>
              <a:gd name="T7" fmla="*/ 396 h 980"/>
              <a:gd name="T8" fmla="*/ 957 w 962"/>
              <a:gd name="T9" fmla="*/ 384 h 980"/>
              <a:gd name="T10" fmla="*/ 579 w 962"/>
              <a:gd name="T11" fmla="*/ 7 h 980"/>
              <a:gd name="T12" fmla="*/ 556 w 962"/>
              <a:gd name="T13" fmla="*/ 7 h 980"/>
              <a:gd name="T14" fmla="*/ 6 w 962"/>
              <a:gd name="T15" fmla="*/ 557 h 980"/>
              <a:gd name="T16" fmla="*/ 6 w 962"/>
              <a:gd name="T17" fmla="*/ 580 h 980"/>
              <a:gd name="T18" fmla="*/ 402 w 962"/>
              <a:gd name="T19" fmla="*/ 976 h 980"/>
              <a:gd name="T20" fmla="*/ 414 w 962"/>
              <a:gd name="T21" fmla="*/ 980 h 980"/>
              <a:gd name="T22" fmla="*/ 945 w 962"/>
              <a:gd name="T23" fmla="*/ 980 h 980"/>
              <a:gd name="T24" fmla="*/ 957 w 962"/>
              <a:gd name="T25" fmla="*/ 97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2" h="980">
                <a:moveTo>
                  <a:pt x="957" y="976"/>
                </a:moveTo>
                <a:cubicBezTo>
                  <a:pt x="957" y="976"/>
                  <a:pt x="957" y="976"/>
                  <a:pt x="957" y="976"/>
                </a:cubicBezTo>
                <a:cubicBezTo>
                  <a:pt x="960" y="973"/>
                  <a:pt x="962" y="968"/>
                  <a:pt x="962" y="964"/>
                </a:cubicBezTo>
                <a:cubicBezTo>
                  <a:pt x="962" y="396"/>
                  <a:pt x="962" y="396"/>
                  <a:pt x="962" y="396"/>
                </a:cubicBezTo>
                <a:cubicBezTo>
                  <a:pt x="962" y="391"/>
                  <a:pt x="960" y="387"/>
                  <a:pt x="957" y="384"/>
                </a:cubicBezTo>
                <a:cubicBezTo>
                  <a:pt x="579" y="7"/>
                  <a:pt x="579" y="7"/>
                  <a:pt x="579" y="7"/>
                </a:cubicBezTo>
                <a:cubicBezTo>
                  <a:pt x="573" y="0"/>
                  <a:pt x="563" y="0"/>
                  <a:pt x="556" y="7"/>
                </a:cubicBezTo>
                <a:cubicBezTo>
                  <a:pt x="6" y="557"/>
                  <a:pt x="6" y="557"/>
                  <a:pt x="6" y="557"/>
                </a:cubicBezTo>
                <a:cubicBezTo>
                  <a:pt x="0" y="563"/>
                  <a:pt x="0" y="573"/>
                  <a:pt x="6" y="580"/>
                </a:cubicBezTo>
                <a:cubicBezTo>
                  <a:pt x="402" y="976"/>
                  <a:pt x="402" y="976"/>
                  <a:pt x="402" y="976"/>
                </a:cubicBezTo>
                <a:cubicBezTo>
                  <a:pt x="405" y="979"/>
                  <a:pt x="410" y="980"/>
                  <a:pt x="414" y="980"/>
                </a:cubicBezTo>
                <a:cubicBezTo>
                  <a:pt x="945" y="980"/>
                  <a:pt x="945" y="980"/>
                  <a:pt x="945" y="980"/>
                </a:cubicBezTo>
                <a:cubicBezTo>
                  <a:pt x="950" y="980"/>
                  <a:pt x="954" y="979"/>
                  <a:pt x="957" y="976"/>
                </a:cubicBezTo>
                <a:close/>
              </a:path>
            </a:pathLst>
          </a:custGeom>
          <a:solidFill>
            <a:schemeClr val="accent1"/>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8"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FE81D75-3FC6-49E1-8797-A4B41C8CA2A5}"/>
              </a:ext>
            </a:extLst>
          </p:cNvPr>
          <p:cNvSpPr>
            <a:spLocks noEditPoints="1"/>
          </p:cNvSpPr>
          <p:nvPr/>
        </p:nvSpPr>
        <p:spPr bwMode="auto">
          <a:xfrm>
            <a:off x="7433711" y="4258895"/>
            <a:ext cx="851372" cy="851368"/>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47395CAF-811B-4246-957E-191A821C6E67}"/>
              </a:ext>
            </a:extLst>
          </p:cNvPr>
          <p:cNvSpPr>
            <a:spLocks noEditPoints="1"/>
          </p:cNvSpPr>
          <p:nvPr/>
        </p:nvSpPr>
        <p:spPr bwMode="auto">
          <a:xfrm>
            <a:off x="10002806" y="4336294"/>
            <a:ext cx="851484" cy="696570"/>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E2C3E1E-AEA2-4E81-B843-C5BD6CA3DA28}"/>
              </a:ext>
            </a:extLst>
          </p:cNvPr>
          <p:cNvSpPr>
            <a:spLocks noEditPoints="1"/>
          </p:cNvSpPr>
          <p:nvPr/>
        </p:nvSpPr>
        <p:spPr bwMode="auto">
          <a:xfrm>
            <a:off x="7435144" y="6830624"/>
            <a:ext cx="848506" cy="77231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1"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9137D23D-387D-4A0F-B7E5-5DBA0E5C8832}"/>
              </a:ext>
            </a:extLst>
          </p:cNvPr>
          <p:cNvSpPr>
            <a:spLocks noEditPoints="1"/>
          </p:cNvSpPr>
          <p:nvPr/>
        </p:nvSpPr>
        <p:spPr bwMode="auto">
          <a:xfrm>
            <a:off x="10003192" y="6811000"/>
            <a:ext cx="850712" cy="849660"/>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4" name="Rectangle 13">
            <a:extLst>
              <a:ext uri="{FF2B5EF4-FFF2-40B4-BE49-F238E27FC236}">
                <a16:creationId xmlns:a16="http://schemas.microsoft.com/office/drawing/2014/main" id="{28586DF9-B8D3-4425-BE35-F3FB80C174DE}"/>
              </a:ext>
            </a:extLst>
          </p:cNvPr>
          <p:cNvSpPr/>
          <p:nvPr/>
        </p:nvSpPr>
        <p:spPr>
          <a:xfrm>
            <a:off x="1063906" y="4051972"/>
            <a:ext cx="5069636"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5" name="Rectangle 14">
            <a:extLst>
              <a:ext uri="{FF2B5EF4-FFF2-40B4-BE49-F238E27FC236}">
                <a16:creationId xmlns:a16="http://schemas.microsoft.com/office/drawing/2014/main" id="{6993E81D-A0A9-48A8-BC89-8C302BDA0DDC}"/>
              </a:ext>
            </a:extLst>
          </p:cNvPr>
          <p:cNvSpPr/>
          <p:nvPr/>
        </p:nvSpPr>
        <p:spPr>
          <a:xfrm>
            <a:off x="1063906" y="6598239"/>
            <a:ext cx="5069636"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6" name="Rectangle 15">
            <a:extLst>
              <a:ext uri="{FF2B5EF4-FFF2-40B4-BE49-F238E27FC236}">
                <a16:creationId xmlns:a16="http://schemas.microsoft.com/office/drawing/2014/main" id="{B66358C3-0131-45B1-A892-C1C0FFB72E84}"/>
              </a:ext>
            </a:extLst>
          </p:cNvPr>
          <p:cNvSpPr/>
          <p:nvPr/>
        </p:nvSpPr>
        <p:spPr>
          <a:xfrm>
            <a:off x="12154459" y="405197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7" name="Rectangle 16">
            <a:extLst>
              <a:ext uri="{FF2B5EF4-FFF2-40B4-BE49-F238E27FC236}">
                <a16:creationId xmlns:a16="http://schemas.microsoft.com/office/drawing/2014/main" id="{648223B2-D6F0-4E99-86D7-0C03EE08E11E}"/>
              </a:ext>
            </a:extLst>
          </p:cNvPr>
          <p:cNvSpPr/>
          <p:nvPr/>
        </p:nvSpPr>
        <p:spPr>
          <a:xfrm>
            <a:off x="12154459" y="659823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9C895030-1D09-4BC6-8CBA-3E7FCB11DDA0}"/>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a:t>
            </a:r>
            <a:r>
              <a:rPr lang="en-US" altLang="zh-CN" sz="4800">
                <a:solidFill>
                  <a:schemeClr val="tx1">
                    <a:lumMod val="85000"/>
                    <a:lumOff val="15000"/>
                  </a:schemeClr>
                </a:solidFill>
                <a:latin typeface="Outfit Black" pitchFamily="2" charset="0"/>
              </a:rPr>
              <a:t>Services</a:t>
            </a:r>
            <a:endParaRPr lang="en-US" sz="4800">
              <a:solidFill>
                <a:schemeClr val="tx1">
                  <a:lumMod val="85000"/>
                  <a:lumOff val="15000"/>
                </a:schemeClr>
              </a:solidFill>
              <a:latin typeface="Outfit Black" pitchFamily="2" charset="0"/>
            </a:endParaRPr>
          </a:p>
        </p:txBody>
      </p:sp>
    </p:spTree>
    <p:extLst>
      <p:ext uri="{BB962C8B-B14F-4D97-AF65-F5344CB8AC3E}">
        <p14:creationId xmlns:p14="http://schemas.microsoft.com/office/powerpoint/2010/main" val="37689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8"/>
                                        </p:tgtEl>
                                        <p:attrNameLst>
                                          <p:attrName>style.visibility</p:attrName>
                                        </p:attrNameLst>
                                      </p:cBhvr>
                                      <p:to>
                                        <p:strVal val="visible"/>
                                      </p:to>
                                    </p:set>
                                    <p:anim to="" calcmode="lin" valueType="num">
                                      <p:cBhvr>
                                        <p:cTn id="7"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8"/>
                                        </p:tgtEl>
                                      </p:cBhvr>
                                    </p:animEffect>
                                  </p:childTnLst>
                                </p:cTn>
                              </p:par>
                            </p:childTnLst>
                          </p:cTn>
                        </p:par>
                        <p:par>
                          <p:cTn id="9" fill="hold">
                            <p:stCondLst>
                              <p:cond delay="975"/>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1975"/>
                            </p:stCondLst>
                            <p:childTnLst>
                              <p:par>
                                <p:cTn id="35" presetID="0" presetClass="entr" presetSubtype="0" fill="hold" grpId="0" nodeType="afterEffect">
                                  <p:stCondLst>
                                    <p:cond delay="0"/>
                                  </p:stCondLst>
                                  <p:childTnLst>
                                    <p:set>
                                      <p:cBhvr>
                                        <p:cTn id="36" dur="700" fill="hold">
                                          <p:stCondLst>
                                            <p:cond delay="0"/>
                                          </p:stCondLst>
                                        </p:cTn>
                                        <p:tgtEl>
                                          <p:spTgt spid="8"/>
                                        </p:tgtEl>
                                        <p:attrNameLst>
                                          <p:attrName>style.visibility</p:attrName>
                                        </p:attrNameLst>
                                      </p:cBhvr>
                                      <p:to>
                                        <p:strVal val="visible"/>
                                      </p:to>
                                    </p:set>
                                    <p:anim to="" calcmode="lin" valueType="num">
                                      <p:cBhvr>
                                        <p:cTn id="37"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00" fill="hold"/>
                                        <p:tgtEl>
                                          <p:spTgt spid="14"/>
                                        </p:tgtEl>
                                        <p:attrNameLst>
                                          <p:attrName>ppt_x</p:attrName>
                                        </p:attrNameLst>
                                      </p:cBhvr>
                                      <p:tavLst>
                                        <p:tav tm="0">
                                          <p:val>
                                            <p:strVal val="0-#ppt_w/2"/>
                                          </p:val>
                                        </p:tav>
                                        <p:tav tm="100000">
                                          <p:val>
                                            <p:strVal val="#ppt_x"/>
                                          </p:val>
                                        </p:tav>
                                      </p:tavLst>
                                    </p:anim>
                                    <p:anim calcmode="lin" valueType="num">
                                      <p:cBhvr additive="base">
                                        <p:cTn id="42" dur="7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2675"/>
                            </p:stCondLst>
                            <p:childTnLst>
                              <p:par>
                                <p:cTn id="44" presetID="0" presetClass="entr" presetSubtype="0" fill="hold" grpId="0" nodeType="afterEffect">
                                  <p:stCondLst>
                                    <p:cond delay="0"/>
                                  </p:stCondLst>
                                  <p:childTnLst>
                                    <p:set>
                                      <p:cBhvr>
                                        <p:cTn id="45" dur="700" fill="hold">
                                          <p:stCondLst>
                                            <p:cond delay="0"/>
                                          </p:stCondLst>
                                        </p:cTn>
                                        <p:tgtEl>
                                          <p:spTgt spid="9"/>
                                        </p:tgtEl>
                                        <p:attrNameLst>
                                          <p:attrName>style.visibility</p:attrName>
                                        </p:attrNameLst>
                                      </p:cBhvr>
                                      <p:to>
                                        <p:strVal val="visible"/>
                                      </p:to>
                                    </p:set>
                                    <p:anim to="" calcmode="lin" valueType="num">
                                      <p:cBhvr>
                                        <p:cTn id="46"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700" fill="hold"/>
                                        <p:tgtEl>
                                          <p:spTgt spid="16"/>
                                        </p:tgtEl>
                                        <p:attrNameLst>
                                          <p:attrName>ppt_x</p:attrName>
                                        </p:attrNameLst>
                                      </p:cBhvr>
                                      <p:tavLst>
                                        <p:tav tm="0">
                                          <p:val>
                                            <p:strVal val="1+#ppt_w/2"/>
                                          </p:val>
                                        </p:tav>
                                        <p:tav tm="100000">
                                          <p:val>
                                            <p:strVal val="#ppt_x"/>
                                          </p:val>
                                        </p:tav>
                                      </p:tavLst>
                                    </p:anim>
                                    <p:anim calcmode="lin" valueType="num">
                                      <p:cBhvr additive="base">
                                        <p:cTn id="51" dur="7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3375"/>
                            </p:stCondLst>
                            <p:childTnLst>
                              <p:par>
                                <p:cTn id="53" presetID="0" presetClass="entr" presetSubtype="0" fill="hold" grpId="0" nodeType="afterEffect">
                                  <p:stCondLst>
                                    <p:cond delay="0"/>
                                  </p:stCondLst>
                                  <p:childTnLst>
                                    <p:set>
                                      <p:cBhvr>
                                        <p:cTn id="54" dur="700" fill="hold">
                                          <p:stCondLst>
                                            <p:cond delay="0"/>
                                          </p:stCondLst>
                                        </p:cTn>
                                        <p:tgtEl>
                                          <p:spTgt spid="11"/>
                                        </p:tgtEl>
                                        <p:attrNameLst>
                                          <p:attrName>style.visibility</p:attrName>
                                        </p:attrNameLst>
                                      </p:cBhvr>
                                      <p:to>
                                        <p:strVal val="visible"/>
                                      </p:to>
                                    </p:set>
                                    <p:anim to="" calcmode="lin" valueType="num">
                                      <p:cBhvr>
                                        <p:cTn id="5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700" fill="hold"/>
                                        <p:tgtEl>
                                          <p:spTgt spid="17"/>
                                        </p:tgtEl>
                                        <p:attrNameLst>
                                          <p:attrName>ppt_x</p:attrName>
                                        </p:attrNameLst>
                                      </p:cBhvr>
                                      <p:tavLst>
                                        <p:tav tm="0">
                                          <p:val>
                                            <p:strVal val="1+#ppt_w/2"/>
                                          </p:val>
                                        </p:tav>
                                        <p:tav tm="100000">
                                          <p:val>
                                            <p:strVal val="#ppt_x"/>
                                          </p:val>
                                        </p:tav>
                                      </p:tavLst>
                                    </p:anim>
                                    <p:anim calcmode="lin" valueType="num">
                                      <p:cBhvr additive="base">
                                        <p:cTn id="60" dur="700" fill="hold"/>
                                        <p:tgtEl>
                                          <p:spTgt spid="17"/>
                                        </p:tgtEl>
                                        <p:attrNameLst>
                                          <p:attrName>ppt_y</p:attrName>
                                        </p:attrNameLst>
                                      </p:cBhvr>
                                      <p:tavLst>
                                        <p:tav tm="0">
                                          <p:val>
                                            <p:strVal val="#ppt_y"/>
                                          </p:val>
                                        </p:tav>
                                        <p:tav tm="100000">
                                          <p:val>
                                            <p:strVal val="#ppt_y"/>
                                          </p:val>
                                        </p:tav>
                                      </p:tavLst>
                                    </p:anim>
                                  </p:childTnLst>
                                </p:cTn>
                              </p:par>
                            </p:childTnLst>
                          </p:cTn>
                        </p:par>
                        <p:par>
                          <p:cTn id="61" fill="hold">
                            <p:stCondLst>
                              <p:cond delay="4075"/>
                            </p:stCondLst>
                            <p:childTnLst>
                              <p:par>
                                <p:cTn id="62" presetID="0" presetClass="entr" presetSubtype="0" fill="hold" grpId="0" nodeType="afterEffect">
                                  <p:stCondLst>
                                    <p:cond delay="0"/>
                                  </p:stCondLst>
                                  <p:childTnLst>
                                    <p:set>
                                      <p:cBhvr>
                                        <p:cTn id="63" dur="700" fill="hold">
                                          <p:stCondLst>
                                            <p:cond delay="0"/>
                                          </p:stCondLst>
                                        </p:cTn>
                                        <p:tgtEl>
                                          <p:spTgt spid="10"/>
                                        </p:tgtEl>
                                        <p:attrNameLst>
                                          <p:attrName>style.visibility</p:attrName>
                                        </p:attrNameLst>
                                      </p:cBhvr>
                                      <p:to>
                                        <p:strVal val="visible"/>
                                      </p:to>
                                    </p:set>
                                    <p:anim to="" calcmode="lin" valueType="num">
                                      <p:cBhvr>
                                        <p:cTn id="64"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00" fill="hold"/>
                                        <p:tgtEl>
                                          <p:spTgt spid="15"/>
                                        </p:tgtEl>
                                        <p:attrNameLst>
                                          <p:attrName>ppt_x</p:attrName>
                                        </p:attrNameLst>
                                      </p:cBhvr>
                                      <p:tavLst>
                                        <p:tav tm="0">
                                          <p:val>
                                            <p:strVal val="0-#ppt_w/2"/>
                                          </p:val>
                                        </p:tav>
                                        <p:tav tm="100000">
                                          <p:val>
                                            <p:strVal val="#ppt_x"/>
                                          </p:val>
                                        </p:tav>
                                      </p:tavLst>
                                    </p:anim>
                                    <p:anim calcmode="lin" valueType="num">
                                      <p:cBhvr additive="base">
                                        <p:cTn id="69" dur="7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82AD8C-F453-4A2B-BBE7-8CF1C2A5056B}"/>
              </a:ext>
            </a:extLst>
          </p:cNvPr>
          <p:cNvSpPr txBox="1"/>
          <p:nvPr/>
        </p:nvSpPr>
        <p:spPr>
          <a:xfrm>
            <a:off x="10064059" y="2274173"/>
            <a:ext cx="4261541"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Happy Customers</a:t>
            </a:r>
            <a:endParaRPr lang="en-US" sz="4800">
              <a:solidFill>
                <a:schemeClr val="tx1">
                  <a:lumMod val="85000"/>
                  <a:lumOff val="15000"/>
                </a:schemeClr>
              </a:solidFill>
              <a:latin typeface="Outfit Black" pitchFamily="2" charset="0"/>
            </a:endParaRPr>
          </a:p>
        </p:txBody>
      </p:sp>
      <p:sp>
        <p:nvSpPr>
          <p:cNvPr id="15" name="Rectangle 14">
            <a:extLst>
              <a:ext uri="{FF2B5EF4-FFF2-40B4-BE49-F238E27FC236}">
                <a16:creationId xmlns:a16="http://schemas.microsoft.com/office/drawing/2014/main" id="{3EEAE801-308F-4EB0-BD56-9BDD1D0633B7}"/>
              </a:ext>
            </a:extLst>
          </p:cNvPr>
          <p:cNvSpPr/>
          <p:nvPr/>
        </p:nvSpPr>
        <p:spPr>
          <a:xfrm>
            <a:off x="10070138" y="5019937"/>
            <a:ext cx="6884362" cy="2249014"/>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p:txBody>
      </p:sp>
      <p:grpSp>
        <p:nvGrpSpPr>
          <p:cNvPr id="16" name="Group 15">
            <a:extLst>
              <a:ext uri="{FF2B5EF4-FFF2-40B4-BE49-F238E27FC236}">
                <a16:creationId xmlns:a16="http://schemas.microsoft.com/office/drawing/2014/main" id="{4DFE892C-549B-409A-B164-A8D5BBFC8D25}"/>
              </a:ext>
            </a:extLst>
          </p:cNvPr>
          <p:cNvGrpSpPr/>
          <p:nvPr/>
        </p:nvGrpSpPr>
        <p:grpSpPr>
          <a:xfrm>
            <a:off x="10173664" y="7899400"/>
            <a:ext cx="2446020" cy="482600"/>
            <a:chOff x="9282438" y="8508783"/>
            <a:chExt cx="2227164" cy="414034"/>
          </a:xfrm>
        </p:grpSpPr>
        <p:sp>
          <p:nvSpPr>
            <p:cNvPr id="17" name="Rounded Rectangle 14">
              <a:extLst>
                <a:ext uri="{FF2B5EF4-FFF2-40B4-BE49-F238E27FC236}">
                  <a16:creationId xmlns:a16="http://schemas.microsoft.com/office/drawing/2014/main" id="{A839CAA9-BF38-4D88-A297-773A0DC96F71}"/>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j-lt"/>
              </a:endParaRPr>
            </a:p>
          </p:txBody>
        </p:sp>
        <p:sp>
          <p:nvSpPr>
            <p:cNvPr id="18" name="Rectangle 17">
              <a:extLst>
                <a:ext uri="{FF2B5EF4-FFF2-40B4-BE49-F238E27FC236}">
                  <a16:creationId xmlns:a16="http://schemas.microsoft.com/office/drawing/2014/main" id="{0629D689-E228-4E0A-99A1-96E35EBA3267}"/>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mj-lt"/>
                </a:rPr>
                <a:t>www.mslides.com</a:t>
              </a:r>
            </a:p>
          </p:txBody>
        </p:sp>
      </p:grpSp>
      <p:sp>
        <p:nvSpPr>
          <p:cNvPr id="19" name="Picture Placeholder 18">
            <a:extLst>
              <a:ext uri="{FF2B5EF4-FFF2-40B4-BE49-F238E27FC236}">
                <a16:creationId xmlns:a16="http://schemas.microsoft.com/office/drawing/2014/main" id="{F35F79E6-9F99-4A60-B63C-82C47A61E8FF}"/>
              </a:ext>
            </a:extLst>
          </p:cNvPr>
          <p:cNvSpPr>
            <a:spLocks noGrp="1"/>
          </p:cNvSpPr>
          <p:nvPr>
            <p:ph type="pic" sz="quarter" idx="15"/>
          </p:nvPr>
        </p:nvSpPr>
        <p:spPr/>
      </p:sp>
      <p:sp>
        <p:nvSpPr>
          <p:cNvPr id="9" name="Picture Placeholder 8">
            <a:extLst>
              <a:ext uri="{FF2B5EF4-FFF2-40B4-BE49-F238E27FC236}">
                <a16:creationId xmlns:a16="http://schemas.microsoft.com/office/drawing/2014/main" id="{F60BA035-4271-4540-BEB1-6B5682E5A5C3}"/>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FDFD3E3E-20AE-4E7B-9586-956FDBCA755F}"/>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869B69CB-9AC5-4D62-90AD-CE337DA91F82}"/>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919939AE-E0B9-4FB2-95C6-2CCD737CED5E}"/>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D327E855-75E5-4123-BFA1-4F11A7499A65}"/>
              </a:ext>
            </a:extLst>
          </p:cNvPr>
          <p:cNvSpPr>
            <a:spLocks noGrp="1"/>
          </p:cNvSpPr>
          <p:nvPr>
            <p:ph type="pic" sz="quarter" idx="14"/>
          </p:nvPr>
        </p:nvSpPr>
        <p:spPr/>
      </p:sp>
    </p:spTree>
    <p:extLst>
      <p:ext uri="{BB962C8B-B14F-4D97-AF65-F5344CB8AC3E}">
        <p14:creationId xmlns:p14="http://schemas.microsoft.com/office/powerpoint/2010/main" val="24477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
                                        </p:tgtEl>
                                      </p:cBhvr>
                                    </p:animEffect>
                                  </p:childTnLst>
                                </p:cTn>
                              </p:par>
                            </p:childTnLst>
                          </p:cTn>
                        </p:par>
                        <p:par>
                          <p:cTn id="9" fill="hold">
                            <p:stCondLst>
                              <p:cond delay="11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6C9A371-017F-47F1-B8FC-71B445F7E611}"/>
              </a:ext>
            </a:extLst>
          </p:cNvPr>
          <p:cNvSpPr/>
          <p:nvPr/>
        </p:nvSpPr>
        <p:spPr>
          <a:xfrm>
            <a:off x="10067064" y="5019999"/>
            <a:ext cx="6751799" cy="1995098"/>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a:t>
            </a:r>
            <a:r>
              <a:rPr lang="en-US" altLang="zh-CN" sz="1100">
                <a:solidFill>
                  <a:schemeClr val="bg1">
                    <a:lumMod val="65000"/>
                  </a:schemeClr>
                </a:solidFill>
                <a:ea typeface="Lato Light" panose="020F0502020204030203" pitchFamily="34" charset="0"/>
                <a:cs typeface="Lato Light" panose="020F0502020204030203" pitchFamily="34" charset="0"/>
              </a:rPr>
              <a:t>.</a:t>
            </a:r>
            <a:endParaRPr lang="es-E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B9BAF913-996E-40BC-9CB0-01920BDBB116}"/>
              </a:ext>
            </a:extLst>
          </p:cNvPr>
          <p:cNvSpPr txBox="1"/>
          <p:nvPr/>
        </p:nvSpPr>
        <p:spPr>
          <a:xfrm>
            <a:off x="11578981" y="7681548"/>
            <a:ext cx="2607564" cy="261610"/>
          </a:xfrm>
          <a:prstGeom prst="rect">
            <a:avLst/>
          </a:prstGeom>
          <a:noFill/>
        </p:spPr>
        <p:txBody>
          <a:bodyPr wrap="square" rtlCol="0">
            <a:spAutoFit/>
          </a:bodyPr>
          <a:lstStyle/>
          <a:p>
            <a:r>
              <a:rPr lang="en-US" sz="1100" i="1">
                <a:solidFill>
                  <a:schemeClr val="bg1">
                    <a:lumMod val="65000"/>
                  </a:schemeClr>
                </a:solidFill>
              </a:rPr>
              <a:t>Chief Executive Officer</a:t>
            </a:r>
          </a:p>
        </p:txBody>
      </p:sp>
      <p:sp>
        <p:nvSpPr>
          <p:cNvPr id="5" name="Freeform: Shape 4">
            <a:extLst>
              <a:ext uri="{FF2B5EF4-FFF2-40B4-BE49-F238E27FC236}">
                <a16:creationId xmlns:a16="http://schemas.microsoft.com/office/drawing/2014/main" id="{37BE658F-83EF-493D-BAE7-50D78AE256D1}"/>
              </a:ext>
            </a:extLst>
          </p:cNvPr>
          <p:cNvSpPr/>
          <p:nvPr/>
        </p:nvSpPr>
        <p:spPr>
          <a:xfrm>
            <a:off x="10165850"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9AFCF-8620-46AC-8009-06B93C6890A8}"/>
              </a:ext>
            </a:extLst>
          </p:cNvPr>
          <p:cNvSpPr txBox="1"/>
          <p:nvPr/>
        </p:nvSpPr>
        <p:spPr>
          <a:xfrm>
            <a:off x="10067066" y="2825963"/>
            <a:ext cx="3229834" cy="1446550"/>
          </a:xfrm>
          <a:prstGeom prst="rect">
            <a:avLst/>
          </a:prstGeom>
          <a:noFill/>
        </p:spPr>
        <p:txBody>
          <a:bodyPr wrap="square" rtlCol="0">
            <a:spAutoFit/>
          </a:bodyPr>
          <a:lstStyle/>
          <a:p>
            <a:pPr>
              <a:spcBef>
                <a:spcPts val="1200"/>
              </a:spcBef>
            </a:pPr>
            <a:r>
              <a:rPr lang="en-US" altLang="zh-CN" sz="4400">
                <a:solidFill>
                  <a:schemeClr val="tx1">
                    <a:lumMod val="85000"/>
                    <a:lumOff val="15000"/>
                  </a:schemeClr>
                </a:solidFill>
                <a:latin typeface="Outfit Black" pitchFamily="2" charset="0"/>
              </a:rPr>
              <a:t>Hello World!</a:t>
            </a:r>
            <a:endParaRPr lang="en-US" sz="4400">
              <a:solidFill>
                <a:schemeClr val="tx1">
                  <a:lumMod val="85000"/>
                  <a:lumOff val="15000"/>
                </a:schemeClr>
              </a:solidFill>
              <a:latin typeface="Outfit Black" pitchFamily="2" charset="0"/>
            </a:endParaRPr>
          </a:p>
        </p:txBody>
      </p:sp>
      <p:sp>
        <p:nvSpPr>
          <p:cNvPr id="2" name="Picture Placeholder 1">
            <a:extLst>
              <a:ext uri="{FF2B5EF4-FFF2-40B4-BE49-F238E27FC236}">
                <a16:creationId xmlns:a16="http://schemas.microsoft.com/office/drawing/2014/main" id="{A8189388-1E63-49B4-B7BD-188FCD69400C}"/>
              </a:ext>
            </a:extLst>
          </p:cNvPr>
          <p:cNvSpPr>
            <a:spLocks noGrp="1"/>
          </p:cNvSpPr>
          <p:nvPr>
            <p:ph type="pic" sz="quarter" idx="10"/>
          </p:nvPr>
        </p:nvSpPr>
        <p:spPr/>
      </p:sp>
    </p:spTree>
    <p:extLst>
      <p:ext uri="{BB962C8B-B14F-4D97-AF65-F5344CB8AC3E}">
        <p14:creationId xmlns:p14="http://schemas.microsoft.com/office/powerpoint/2010/main" val="5723096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975"/>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475"/>
                            </p:stCondLst>
                            <p:childTnLst>
                              <p:par>
                                <p:cTn id="14" presetID="0" presetClass="entr" presetSubtype="0" fill="hold" grpId="0" nodeType="afterEffect">
                                  <p:stCondLst>
                                    <p:cond delay="0"/>
                                  </p:stCondLst>
                                  <p:iterate type="lt">
                                    <p:tmPct val="10000"/>
                                  </p:iterate>
                                  <p:childTnLst>
                                    <p:set>
                                      <p:cBhvr>
                                        <p:cTn id="15" dur="1000" fill="hold">
                                          <p:stCondLst>
                                            <p:cond delay="0"/>
                                          </p:stCondLst>
                                        </p:cTn>
                                        <p:tgtEl>
                                          <p:spTgt spid="5"/>
                                        </p:tgtEl>
                                        <p:attrNameLst>
                                          <p:attrName>style.visibility</p:attrName>
                                        </p:attrNameLst>
                                      </p:cBhvr>
                                      <p:to>
                                        <p:strVal val="visible"/>
                                      </p:to>
                                    </p:set>
                                    <p:anim to="" calcmode="lin" valueType="num">
                                      <p:cBhvr>
                                        <p:cTn id="16" dur="1000" fill="hold">
                                          <p:stCondLst>
                                            <p:cond delay="0"/>
                                          </p:stCondLst>
                                        </p:cTn>
                                        <p:tgtEl>
                                          <p:spTgt spid="5"/>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5"/>
                                        </p:tgtEl>
                                        <p:attrNameLst>
                                          <p:attrName>ppt_w</p:attrName>
                                        </p:attrNameLst>
                                      </p:cBhvr>
                                      <p:tavLst>
                                        <p:tav tm="0" fmla="#ppt_w-#ppt_w*cos(4*pi*$)*(1-$)^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84C4E1D-27F1-457D-90EA-FA4A737EDC51}"/>
              </a:ext>
            </a:extLst>
          </p:cNvPr>
          <p:cNvSpPr>
            <a:spLocks noGrp="1"/>
          </p:cNvSpPr>
          <p:nvPr>
            <p:ph type="pic" sz="quarter" idx="10"/>
          </p:nvPr>
        </p:nvSpPr>
        <p:spPr/>
      </p:sp>
      <p:sp>
        <p:nvSpPr>
          <p:cNvPr id="8" name="Rectangle 7">
            <a:extLst>
              <a:ext uri="{FF2B5EF4-FFF2-40B4-BE49-F238E27FC236}">
                <a16:creationId xmlns:a16="http://schemas.microsoft.com/office/drawing/2014/main" id="{3C912976-0CF5-45CB-A1C7-FD4FEBC60646}"/>
              </a:ext>
            </a:extLst>
          </p:cNvPr>
          <p:cNvSpPr/>
          <p:nvPr/>
        </p:nvSpPr>
        <p:spPr>
          <a:xfrm>
            <a:off x="0" y="2971800"/>
            <a:ext cx="11239500" cy="4343400"/>
          </a:xfrm>
          <a:prstGeom prst="rect">
            <a:avLst/>
          </a:prstGeom>
          <a:solidFill>
            <a:schemeClr val="bg1"/>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Rectangle 9">
            <a:extLst>
              <a:ext uri="{FF2B5EF4-FFF2-40B4-BE49-F238E27FC236}">
                <a16:creationId xmlns:a16="http://schemas.microsoft.com/office/drawing/2014/main" id="{09150A55-B297-48B0-A033-4D898FC67F27}"/>
              </a:ext>
            </a:extLst>
          </p:cNvPr>
          <p:cNvSpPr/>
          <p:nvPr/>
        </p:nvSpPr>
        <p:spPr>
          <a:xfrm>
            <a:off x="4385453" y="3810091"/>
            <a:ext cx="5992987" cy="1887055"/>
          </a:xfrm>
          <a:prstGeom prst="rect">
            <a:avLst/>
          </a:prstGeom>
        </p:spPr>
        <p:txBody>
          <a:bodyPr wrap="square">
            <a:spAutoFit/>
          </a:bodyPr>
          <a:lstStyle/>
          <a:p>
            <a:pPr>
              <a:lnSpc>
                <a:spcPct val="150000"/>
              </a:lnSpc>
            </a:pPr>
            <a:r>
              <a:rPr lang="en-US" sz="2000">
                <a:solidFill>
                  <a:schemeClr val="tx1">
                    <a:lumMod val="85000"/>
                    <a:lumOff val="15000"/>
                  </a:schemeClr>
                </a:solidFill>
                <a:latin typeface="Outfit" pitchFamily="2" charset="0"/>
              </a:rPr>
              <a:t>“We design professional and creative presentation templates for helping you make presentations easier and faster. Every details in this template are well-designed.”</a:t>
            </a:r>
          </a:p>
        </p:txBody>
      </p:sp>
      <p:sp>
        <p:nvSpPr>
          <p:cNvPr id="11" name="TextBox 10">
            <a:extLst>
              <a:ext uri="{FF2B5EF4-FFF2-40B4-BE49-F238E27FC236}">
                <a16:creationId xmlns:a16="http://schemas.microsoft.com/office/drawing/2014/main" id="{3FD939ED-DF60-4CFC-9429-88FE94AB3B6B}"/>
              </a:ext>
            </a:extLst>
          </p:cNvPr>
          <p:cNvSpPr txBox="1"/>
          <p:nvPr/>
        </p:nvSpPr>
        <p:spPr>
          <a:xfrm>
            <a:off x="5753057" y="6139470"/>
            <a:ext cx="2375671" cy="246221"/>
          </a:xfrm>
          <a:prstGeom prst="rect">
            <a:avLst/>
          </a:prstGeom>
          <a:noFill/>
        </p:spPr>
        <p:txBody>
          <a:bodyPr wrap="square" rtlCol="0">
            <a:spAutoFit/>
          </a:bodyPr>
          <a:lstStyle/>
          <a:p>
            <a:r>
              <a:rPr lang="en-US" sz="1000" i="1">
                <a:solidFill>
                  <a:schemeClr val="bg1">
                    <a:lumMod val="65000"/>
                  </a:schemeClr>
                </a:solidFill>
              </a:rPr>
              <a:t>Chief Executive Officer</a:t>
            </a:r>
          </a:p>
        </p:txBody>
      </p:sp>
      <p:sp>
        <p:nvSpPr>
          <p:cNvPr id="12" name="Freeform: Shape 11">
            <a:extLst>
              <a:ext uri="{FF2B5EF4-FFF2-40B4-BE49-F238E27FC236}">
                <a16:creationId xmlns:a16="http://schemas.microsoft.com/office/drawing/2014/main" id="{19D30936-B53C-4A71-A014-F8F1A62C20C6}"/>
              </a:ext>
            </a:extLst>
          </p:cNvPr>
          <p:cNvSpPr/>
          <p:nvPr/>
        </p:nvSpPr>
        <p:spPr>
          <a:xfrm>
            <a:off x="4489369" y="6050645"/>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77276D5-18F3-4E03-AE6C-A11F95752D56}"/>
              </a:ext>
            </a:extLst>
          </p:cNvPr>
          <p:cNvSpPr>
            <a:spLocks noGrp="1"/>
          </p:cNvSpPr>
          <p:nvPr>
            <p:ph type="pic" sz="quarter" idx="11"/>
          </p:nvPr>
        </p:nvSpPr>
        <p:spPr/>
      </p:sp>
      <p:sp>
        <p:nvSpPr>
          <p:cNvPr id="20" name="TextBox 19">
            <a:extLst>
              <a:ext uri="{FF2B5EF4-FFF2-40B4-BE49-F238E27FC236}">
                <a16:creationId xmlns:a16="http://schemas.microsoft.com/office/drawing/2014/main" id="{795F274A-EABD-4311-95AD-B75E782F8737}"/>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pic>
        <p:nvPicPr>
          <p:cNvPr id="21" name="Picture 20">
            <a:extLst>
              <a:ext uri="{FF2B5EF4-FFF2-40B4-BE49-F238E27FC236}">
                <a16:creationId xmlns:a16="http://schemas.microsoft.com/office/drawing/2014/main" id="{3D80EA9A-D15B-414A-BC7F-4FC04533FD12}"/>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839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500"/>
                                  </p:iterate>
                                  <p:childTnLst>
                                    <p:set>
                                      <p:cBhvr>
                                        <p:cTn id="11" dur="750" fill="hold">
                                          <p:stCondLst>
                                            <p:cond delay="0"/>
                                          </p:stCondLst>
                                        </p:cTn>
                                        <p:tgtEl>
                                          <p:spTgt spid="10"/>
                                        </p:tgtEl>
                                        <p:attrNameLst>
                                          <p:attrName>style.visibility</p:attrName>
                                        </p:attrNameLst>
                                      </p:cBhvr>
                                      <p:to>
                                        <p:strVal val="visible"/>
                                      </p:to>
                                    </p:set>
                                    <p:anim to="" calcmode="lin" valueType="num">
                                      <p:cBhvr>
                                        <p:cTn id="12"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0"/>
                                        </p:tgtEl>
                                      </p:cBhvr>
                                    </p:animEffect>
                                  </p:childTnLst>
                                </p:cTn>
                              </p:par>
                            </p:childTnLst>
                          </p:cTn>
                        </p:par>
                        <p:par>
                          <p:cTn id="14" fill="hold">
                            <p:stCondLst>
                              <p:cond delay="2282"/>
                            </p:stCondLst>
                            <p:childTnLst>
                              <p:par>
                                <p:cTn id="15" presetID="0" presetClass="entr" presetSubtype="0" fill="hold" grpId="0" nodeType="afterEffect">
                                  <p:stCondLst>
                                    <p:cond delay="0"/>
                                  </p:stCondLst>
                                  <p:iterate type="lt">
                                    <p:tmPct val="10000"/>
                                  </p:iterate>
                                  <p:childTnLst>
                                    <p:set>
                                      <p:cBhvr>
                                        <p:cTn id="16" dur="1000" fill="hold">
                                          <p:stCondLst>
                                            <p:cond delay="0"/>
                                          </p:stCondLst>
                                        </p:cTn>
                                        <p:tgtEl>
                                          <p:spTgt spid="12"/>
                                        </p:tgtEl>
                                        <p:attrNameLst>
                                          <p:attrName>style.visibility</p:attrName>
                                        </p:attrNameLst>
                                      </p:cBhvr>
                                      <p:to>
                                        <p:strVal val="visible"/>
                                      </p:to>
                                    </p:set>
                                    <p:anim to="" calcmode="lin" valueType="num">
                                      <p:cBhvr>
                                        <p:cTn id="17" dur="1000" fill="hold">
                                          <p:stCondLst>
                                            <p:cond delay="0"/>
                                          </p:stCondLst>
                                        </p:cTn>
                                        <p:tgtEl>
                                          <p:spTgt spid="12"/>
                                        </p:tgtEl>
                                        <p:attrNameLst>
                                          <p:attrName>ppt_h</p:attrName>
                                        </p:attrNameLst>
                                      </p:cBhvr>
                                      <p:tavLst>
                                        <p:tav tm="0" fmla="#ppt_h-#ppt_h*cos(4*pi*$)*(1-$)^2">
                                          <p:val>
                                            <p:strVal val="0"/>
                                          </p:val>
                                        </p:tav>
                                        <p:tav tm="100000">
                                          <p:val>
                                            <p:strVal val="1"/>
                                          </p:val>
                                        </p:tav>
                                      </p:tavLst>
                                    </p:anim>
                                    <p:anim to="" calcmode="lin" valueType="num">
                                      <p:cBhvr>
                                        <p:cTn id="18" dur="1000" fill="hold">
                                          <p:stCondLst>
                                            <p:cond delay="0"/>
                                          </p:stCondLst>
                                        </p:cTn>
                                        <p:tgtEl>
                                          <p:spTgt spid="12"/>
                                        </p:tgtEl>
                                        <p:attrNameLst>
                                          <p:attrName>ppt_w</p:attrName>
                                        </p:attrNameLst>
                                      </p:cBhvr>
                                      <p:tavLst>
                                        <p:tav tm="0" fmla="#ppt_w-#ppt_w*cos(4*pi*$)*(1-$)^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7CDC3-51D2-431F-8DF4-90F12A07E243}"/>
              </a:ext>
            </a:extLst>
          </p:cNvPr>
          <p:cNvSpPr/>
          <p:nvPr/>
        </p:nvSpPr>
        <p:spPr>
          <a:xfrm>
            <a:off x="0" y="0"/>
            <a:ext cx="647939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7"/>
          </a:p>
        </p:txBody>
      </p:sp>
      <p:pic>
        <p:nvPicPr>
          <p:cNvPr id="4" name="Picture 3">
            <a:extLst>
              <a:ext uri="{FF2B5EF4-FFF2-40B4-BE49-F238E27FC236}">
                <a16:creationId xmlns:a16="http://schemas.microsoft.com/office/drawing/2014/main" id="{34B5C71A-644F-4A34-8702-ED4864DF80A5}"/>
              </a:ext>
            </a:extLst>
          </p:cNvPr>
          <p:cNvPicPr>
            <a:picLocks noChangeAspect="1"/>
          </p:cNvPicPr>
          <p:nvPr/>
        </p:nvPicPr>
        <p:blipFill>
          <a:blip r:embed="rId2"/>
          <a:stretch>
            <a:fillRect/>
          </a:stretch>
        </p:blipFill>
        <p:spPr>
          <a:xfrm>
            <a:off x="1326241" y="788677"/>
            <a:ext cx="792549" cy="213378"/>
          </a:xfrm>
          <a:prstGeom prst="rect">
            <a:avLst/>
          </a:prstGeom>
        </p:spPr>
      </p:pic>
      <p:pic>
        <p:nvPicPr>
          <p:cNvPr id="3" name="Picture 2">
            <a:extLst>
              <a:ext uri="{FF2B5EF4-FFF2-40B4-BE49-F238E27FC236}">
                <a16:creationId xmlns:a16="http://schemas.microsoft.com/office/drawing/2014/main" id="{8C5F52D2-1E7C-412B-84F9-827B6CDAA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322" y="1576756"/>
            <a:ext cx="12683849" cy="7604274"/>
          </a:xfrm>
          <a:prstGeom prst="rect">
            <a:avLst/>
          </a:prstGeom>
          <a:effectLst/>
        </p:spPr>
      </p:pic>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3312A10-EAB7-4691-91DC-3D3D46180CF1}"/>
              </a:ext>
            </a:extLst>
          </p:cNvPr>
          <p:cNvSpPr/>
          <p:nvPr/>
        </p:nvSpPr>
        <p:spPr>
          <a:xfrm>
            <a:off x="10607551" y="5014976"/>
            <a:ext cx="6394246" cy="1995098"/>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7" name="TextBox 6">
            <a:extLst>
              <a:ext uri="{FF2B5EF4-FFF2-40B4-BE49-F238E27FC236}">
                <a16:creationId xmlns:a16="http://schemas.microsoft.com/office/drawing/2014/main" id="{7EF7D4B7-CDE1-4EC5-BB99-2A275E39E841}"/>
              </a:ext>
            </a:extLst>
          </p:cNvPr>
          <p:cNvSpPr txBox="1"/>
          <p:nvPr/>
        </p:nvSpPr>
        <p:spPr>
          <a:xfrm>
            <a:off x="10605518" y="7578022"/>
            <a:ext cx="1879053" cy="884858"/>
          </a:xfrm>
          <a:prstGeom prst="rect">
            <a:avLst/>
          </a:prstGeom>
          <a:noFill/>
          <a:ln>
            <a:noFill/>
          </a:ln>
        </p:spPr>
        <p:txBody>
          <a:bodyPr wrap="square" rtlCol="0">
            <a:spAutoFit/>
          </a:bodyPr>
          <a:lstStyle/>
          <a:p>
            <a:r>
              <a:rPr lang="en-US" altLang="zh-CN" sz="3600">
                <a:solidFill>
                  <a:schemeClr val="tx1">
                    <a:lumMod val="85000"/>
                    <a:lumOff val="15000"/>
                  </a:schemeClr>
                </a:solidFill>
                <a:latin typeface="+mj-lt"/>
                <a:ea typeface="方正大标宋简体" panose="02010601030101010101" pitchFamily="2" charset="-122"/>
              </a:rPr>
              <a:t>3.24K</a:t>
            </a:r>
            <a:endParaRPr lang="en-US" altLang="zh-CN" sz="36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100" dirty="0">
              <a:solidFill>
                <a:schemeClr val="bg1">
                  <a:lumMod val="65000"/>
                </a:schemeClr>
              </a:solidFill>
            </a:endParaRPr>
          </a:p>
        </p:txBody>
      </p:sp>
      <p:sp>
        <p:nvSpPr>
          <p:cNvPr id="8" name="TextBox 7">
            <a:extLst>
              <a:ext uri="{FF2B5EF4-FFF2-40B4-BE49-F238E27FC236}">
                <a16:creationId xmlns:a16="http://schemas.microsoft.com/office/drawing/2014/main" id="{4439CEA6-E720-498E-9F4E-6CDA6CECF2A8}"/>
              </a:ext>
            </a:extLst>
          </p:cNvPr>
          <p:cNvSpPr txBox="1"/>
          <p:nvPr/>
        </p:nvSpPr>
        <p:spPr>
          <a:xfrm>
            <a:off x="12695917" y="7578022"/>
            <a:ext cx="1879053" cy="884858"/>
          </a:xfrm>
          <a:prstGeom prst="rect">
            <a:avLst/>
          </a:prstGeom>
          <a:noFill/>
          <a:ln>
            <a:noFill/>
          </a:ln>
        </p:spPr>
        <p:txBody>
          <a:bodyPr wrap="square" rtlCol="0">
            <a:spAutoFit/>
          </a:bodyPr>
          <a:lstStyle/>
          <a:p>
            <a:r>
              <a:rPr lang="en-US" altLang="zh-CN" sz="3600">
                <a:solidFill>
                  <a:schemeClr val="tx1">
                    <a:lumMod val="85000"/>
                    <a:lumOff val="15000"/>
                  </a:schemeClr>
                </a:solidFill>
                <a:latin typeface="+mj-lt"/>
                <a:ea typeface="方正大标宋简体" panose="02010601030101010101" pitchFamily="2" charset="-122"/>
              </a:rPr>
              <a:t>98%</a:t>
            </a:r>
            <a:endParaRPr lang="en-US" altLang="zh-CN" sz="36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100" dirty="0">
              <a:solidFill>
                <a:schemeClr val="bg1">
                  <a:lumMod val="65000"/>
                </a:schemeClr>
              </a:solidFill>
            </a:endParaRPr>
          </a:p>
        </p:txBody>
      </p:sp>
      <p:sp>
        <p:nvSpPr>
          <p:cNvPr id="9" name="TextBox 8">
            <a:extLst>
              <a:ext uri="{FF2B5EF4-FFF2-40B4-BE49-F238E27FC236}">
                <a16:creationId xmlns:a16="http://schemas.microsoft.com/office/drawing/2014/main" id="{81FE64C0-2707-4CC6-9CB7-B634F789AD76}"/>
              </a:ext>
            </a:extLst>
          </p:cNvPr>
          <p:cNvSpPr txBox="1"/>
          <p:nvPr/>
        </p:nvSpPr>
        <p:spPr>
          <a:xfrm>
            <a:off x="10596495" y="2320473"/>
            <a:ext cx="3383665"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Website</a:t>
            </a:r>
            <a:endParaRPr lang="en-US" sz="4800">
              <a:solidFill>
                <a:schemeClr val="tx1">
                  <a:lumMod val="85000"/>
                  <a:lumOff val="15000"/>
                </a:schemeClr>
              </a:solidFill>
              <a:latin typeface="Outfit Black" pitchFamily="2" charset="0"/>
            </a:endParaRPr>
          </a:p>
        </p:txBody>
      </p:sp>
      <p:sp>
        <p:nvSpPr>
          <p:cNvPr id="10" name="Picture Placeholder 9">
            <a:extLst>
              <a:ext uri="{FF2B5EF4-FFF2-40B4-BE49-F238E27FC236}">
                <a16:creationId xmlns:a16="http://schemas.microsoft.com/office/drawing/2014/main" id="{BE2B259B-2750-4BAA-BB88-BCBE441D7BCC}"/>
              </a:ext>
            </a:extLst>
          </p:cNvPr>
          <p:cNvSpPr>
            <a:spLocks noGrp="1"/>
          </p:cNvSpPr>
          <p:nvPr>
            <p:ph type="pic" sz="quarter" idx="10"/>
          </p:nvPr>
        </p:nvSpPr>
        <p:spPr/>
      </p:sp>
    </p:spTree>
    <p:extLst>
      <p:ext uri="{BB962C8B-B14F-4D97-AF65-F5344CB8AC3E}">
        <p14:creationId xmlns:p14="http://schemas.microsoft.com/office/powerpoint/2010/main" val="32227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9"/>
                                        </p:tgtEl>
                                        <p:attrNameLst>
                                          <p:attrName>style.visibility</p:attrName>
                                        </p:attrNameLst>
                                      </p:cBhvr>
                                      <p:to>
                                        <p:strVal val="visible"/>
                                      </p:to>
                                    </p:set>
                                    <p:anim to="" calcmode="lin" valueType="num">
                                      <p:cBhvr>
                                        <p:cTn id="15"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0" presetClass="entr" presetSubtype="0" fill="hold" grpId="0" nodeType="afterEffect">
                                  <p:stCondLst>
                                    <p:cond delay="0"/>
                                  </p:stCondLst>
                                  <p:childTnLst>
                                    <p:set>
                                      <p:cBhvr>
                                        <p:cTn id="23" dur="1000" fill="hold">
                                          <p:stCondLst>
                                            <p:cond delay="0"/>
                                          </p:stCondLst>
                                        </p:cTn>
                                        <p:tgtEl>
                                          <p:spTgt spid="7"/>
                                        </p:tgtEl>
                                        <p:attrNameLst>
                                          <p:attrName>style.visibility</p:attrName>
                                        </p:attrNameLst>
                                      </p:cBhvr>
                                      <p:to>
                                        <p:strVal val="visible"/>
                                      </p:to>
                                    </p:set>
                                    <p:anim to="" calcmode="lin" valueType="num">
                                      <p:cBhvr>
                                        <p:cTn id="24" dur="1000" fill="hold">
                                          <p:stCondLst>
                                            <p:cond delay="0"/>
                                          </p:stCondLst>
                                        </p:cTn>
                                        <p:tgtEl>
                                          <p:spTgt spid="7"/>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7"/>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7"/>
                                        </p:tgtEl>
                                        <p:attrNameLst>
                                          <p:attrName>ppt_w</p:attrName>
                                        </p:attrNameLst>
                                      </p:cBhvr>
                                      <p:tavLst>
                                        <p:tav tm="0" fmla="#ppt_w/2*($)^6">
                                          <p:val>
                                            <p:strVal val="0"/>
                                          </p:val>
                                        </p:tav>
                                        <p:tav tm="50000" fmla="#ppt_w-#ppt_w/2*(2-$)^6">
                                          <p:val>
                                            <p:strVal val="1"/>
                                          </p:val>
                                        </p:tav>
                                        <p:tav tm="100000">
                                          <p:val>
                                            <p:strVal val="2"/>
                                          </p:val>
                                        </p:tav>
                                      </p:tavLst>
                                    </p:anim>
                                  </p:childTnLst>
                                </p:cTn>
                              </p:par>
                              <p:par>
                                <p:cTn id="27" presetID="0" presetClass="entr" presetSubtype="0" fill="hold" grpId="0" nodeType="withEffect">
                                  <p:stCondLst>
                                    <p:cond delay="100"/>
                                  </p:stCondLst>
                                  <p:childTnLst>
                                    <p:set>
                                      <p:cBhvr>
                                        <p:cTn id="28" dur="1000" fill="hold">
                                          <p:stCondLst>
                                            <p:cond delay="0"/>
                                          </p:stCondLst>
                                        </p:cTn>
                                        <p:tgtEl>
                                          <p:spTgt spid="8"/>
                                        </p:tgtEl>
                                        <p:attrNameLst>
                                          <p:attrName>style.visibility</p:attrName>
                                        </p:attrNameLst>
                                      </p:cBhvr>
                                      <p:to>
                                        <p:strVal val="visible"/>
                                      </p:to>
                                    </p:set>
                                    <p:anim to="" calcmode="lin" valueType="num">
                                      <p:cBhvr>
                                        <p:cTn id="29"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8EE7329-AB60-44C7-BF18-7580EA385D57}"/>
              </a:ext>
            </a:extLst>
          </p:cNvPr>
          <p:cNvSpPr/>
          <p:nvPr/>
        </p:nvSpPr>
        <p:spPr>
          <a:xfrm>
            <a:off x="3154680" y="2824591"/>
            <a:ext cx="11978640" cy="825547"/>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12" name="TextBox 11">
            <a:extLst>
              <a:ext uri="{FF2B5EF4-FFF2-40B4-BE49-F238E27FC236}">
                <a16:creationId xmlns:a16="http://schemas.microsoft.com/office/drawing/2014/main" id="{CC390CB6-0103-4B6D-8C3B-69AACB11D24D}"/>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Website</a:t>
            </a:r>
          </a:p>
        </p:txBody>
      </p:sp>
      <p:sp>
        <p:nvSpPr>
          <p:cNvPr id="2" name="Picture Placeholder 1">
            <a:extLst>
              <a:ext uri="{FF2B5EF4-FFF2-40B4-BE49-F238E27FC236}">
                <a16:creationId xmlns:a16="http://schemas.microsoft.com/office/drawing/2014/main" id="{30089873-4BC5-4CAE-92A7-1B53639BD278}"/>
              </a:ext>
            </a:extLst>
          </p:cNvPr>
          <p:cNvSpPr>
            <a:spLocks noGrp="1"/>
          </p:cNvSpPr>
          <p:nvPr>
            <p:ph type="pic" sz="quarter" idx="10"/>
          </p:nvPr>
        </p:nvSpPr>
        <p:spPr/>
      </p:sp>
      <p:grpSp>
        <p:nvGrpSpPr>
          <p:cNvPr id="23" name="Group 22">
            <a:extLst>
              <a:ext uri="{FF2B5EF4-FFF2-40B4-BE49-F238E27FC236}">
                <a16:creationId xmlns:a16="http://schemas.microsoft.com/office/drawing/2014/main" id="{1F7D546F-8025-4261-B384-A983A57DAE92}"/>
              </a:ext>
            </a:extLst>
          </p:cNvPr>
          <p:cNvGrpSpPr/>
          <p:nvPr/>
        </p:nvGrpSpPr>
        <p:grpSpPr>
          <a:xfrm>
            <a:off x="1333503" y="4607577"/>
            <a:ext cx="15620997" cy="643335"/>
            <a:chOff x="1866903" y="4587363"/>
            <a:chExt cx="14554197" cy="599400"/>
          </a:xfrm>
        </p:grpSpPr>
        <p:sp>
          <p:nvSpPr>
            <p:cNvPr id="4" name="Round Same Side Corner Rectangle 1">
              <a:extLst>
                <a:ext uri="{FF2B5EF4-FFF2-40B4-BE49-F238E27FC236}">
                  <a16:creationId xmlns:a16="http://schemas.microsoft.com/office/drawing/2014/main" id="{25E347C3-2AFA-4D11-B157-B46F5B2342FD}"/>
                </a:ext>
              </a:extLst>
            </p:cNvPr>
            <p:cNvSpPr/>
            <p:nvPr/>
          </p:nvSpPr>
          <p:spPr>
            <a:xfrm>
              <a:off x="1866903" y="4587363"/>
              <a:ext cx="14554197" cy="599400"/>
            </a:xfrm>
            <a:prstGeom prst="round2SameRect">
              <a:avLst>
                <a:gd name="adj1" fmla="val 24349"/>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grpSp>
          <p:nvGrpSpPr>
            <p:cNvPr id="5" name="Group 4">
              <a:extLst>
                <a:ext uri="{FF2B5EF4-FFF2-40B4-BE49-F238E27FC236}">
                  <a16:creationId xmlns:a16="http://schemas.microsoft.com/office/drawing/2014/main" id="{B6422DED-D845-4B12-9705-D29FD14C80A7}"/>
                </a:ext>
              </a:extLst>
            </p:cNvPr>
            <p:cNvGrpSpPr/>
            <p:nvPr/>
          </p:nvGrpSpPr>
          <p:grpSpPr>
            <a:xfrm>
              <a:off x="2210022" y="4819452"/>
              <a:ext cx="560111" cy="135223"/>
              <a:chOff x="3382010" y="2233949"/>
              <a:chExt cx="341854" cy="82531"/>
            </a:xfrm>
          </p:grpSpPr>
          <p:sp>
            <p:nvSpPr>
              <p:cNvPr id="6" name="Oval 5">
                <a:extLst>
                  <a:ext uri="{FF2B5EF4-FFF2-40B4-BE49-F238E27FC236}">
                    <a16:creationId xmlns:a16="http://schemas.microsoft.com/office/drawing/2014/main" id="{988ECCF7-06E2-48A5-BCC7-8E947F586B3F}"/>
                  </a:ext>
                </a:extLst>
              </p:cNvPr>
              <p:cNvSpPr/>
              <p:nvPr/>
            </p:nvSpPr>
            <p:spPr>
              <a:xfrm>
                <a:off x="3382010" y="2233949"/>
                <a:ext cx="82531" cy="825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sp>
            <p:nvSpPr>
              <p:cNvPr id="7" name="Oval 6">
                <a:extLst>
                  <a:ext uri="{FF2B5EF4-FFF2-40B4-BE49-F238E27FC236}">
                    <a16:creationId xmlns:a16="http://schemas.microsoft.com/office/drawing/2014/main" id="{1378B379-CB4A-46F3-9594-5368C71D417F}"/>
                  </a:ext>
                </a:extLst>
              </p:cNvPr>
              <p:cNvSpPr/>
              <p:nvPr/>
            </p:nvSpPr>
            <p:spPr>
              <a:xfrm>
                <a:off x="3511671" y="2233949"/>
                <a:ext cx="82531" cy="825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sp>
            <p:nvSpPr>
              <p:cNvPr id="8" name="Oval 7">
                <a:extLst>
                  <a:ext uri="{FF2B5EF4-FFF2-40B4-BE49-F238E27FC236}">
                    <a16:creationId xmlns:a16="http://schemas.microsoft.com/office/drawing/2014/main" id="{23296CD7-4E8B-4D1F-B5EB-80BFAE36A0FA}"/>
                  </a:ext>
                </a:extLst>
              </p:cNvPr>
              <p:cNvSpPr/>
              <p:nvPr/>
            </p:nvSpPr>
            <p:spPr>
              <a:xfrm>
                <a:off x="3641333" y="2233949"/>
                <a:ext cx="82531" cy="825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grpSp>
        <p:sp>
          <p:nvSpPr>
            <p:cNvPr id="9" name="Rounded Rectangle 23">
              <a:extLst>
                <a:ext uri="{FF2B5EF4-FFF2-40B4-BE49-F238E27FC236}">
                  <a16:creationId xmlns:a16="http://schemas.microsoft.com/office/drawing/2014/main" id="{0305B57A-30FF-4F38-BB55-E7A60FA6C3C7}"/>
                </a:ext>
              </a:extLst>
            </p:cNvPr>
            <p:cNvSpPr/>
            <p:nvPr/>
          </p:nvSpPr>
          <p:spPr>
            <a:xfrm>
              <a:off x="3097516" y="4770120"/>
              <a:ext cx="5315218" cy="23387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bg1">
                      <a:lumMod val="75000"/>
                    </a:schemeClr>
                  </a:solidFill>
                  <a:latin typeface="Outfit Light" pitchFamily="2" charset="0"/>
                </a:rPr>
                <a:t>http://</a:t>
              </a:r>
              <a:r>
                <a:rPr lang="en-IN" sz="900">
                  <a:solidFill>
                    <a:schemeClr val="bg1">
                      <a:lumMod val="75000"/>
                    </a:schemeClr>
                  </a:solidFill>
                  <a:latin typeface="Outfit Light" pitchFamily="2" charset="0"/>
                </a:rPr>
                <a:t>www.</a:t>
              </a:r>
              <a:r>
                <a:rPr lang="en-US" altLang="zh-CN" sz="900">
                  <a:solidFill>
                    <a:schemeClr val="bg1">
                      <a:lumMod val="75000"/>
                    </a:schemeClr>
                  </a:solidFill>
                  <a:latin typeface="Outfit Light" pitchFamily="2" charset="0"/>
                </a:rPr>
                <a:t>mslides</a:t>
              </a:r>
              <a:r>
                <a:rPr lang="en-IN" sz="900">
                  <a:solidFill>
                    <a:schemeClr val="bg1">
                      <a:lumMod val="75000"/>
                    </a:schemeClr>
                  </a:solidFill>
                  <a:latin typeface="Outfit Light" pitchFamily="2" charset="0"/>
                </a:rPr>
                <a:t>.</a:t>
              </a:r>
              <a:r>
                <a:rPr lang="en-IN" sz="900" dirty="0">
                  <a:solidFill>
                    <a:schemeClr val="bg1">
                      <a:lumMod val="75000"/>
                    </a:schemeClr>
                  </a:solidFill>
                  <a:latin typeface="Outfit Light" pitchFamily="2" charset="0"/>
                </a:rPr>
                <a:t>com</a:t>
              </a:r>
            </a:p>
          </p:txBody>
        </p:sp>
      </p:grpSp>
    </p:spTree>
    <p:extLst>
      <p:ext uri="{BB962C8B-B14F-4D97-AF65-F5344CB8AC3E}">
        <p14:creationId xmlns:p14="http://schemas.microsoft.com/office/powerpoint/2010/main" val="34779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2"/>
                                        </p:tgtEl>
                                        <p:attrNameLst>
                                          <p:attrName>style.visibility</p:attrName>
                                        </p:attrNameLst>
                                      </p:cBhvr>
                                      <p:to>
                                        <p:strVal val="visible"/>
                                      </p:to>
                                    </p:set>
                                    <p:anim to="" calcmode="lin" valueType="num">
                                      <p:cBhvr>
                                        <p:cTn id="12"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2"/>
                                        </p:tgtEl>
                                      </p:cBhvr>
                                    </p:animEffect>
                                  </p:childTnLst>
                                </p:cTn>
                              </p:par>
                            </p:childTnLst>
                          </p:cTn>
                        </p:par>
                        <p:par>
                          <p:cTn id="14" fill="hold">
                            <p:stCondLst>
                              <p:cond delay="1953"/>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13110F-665D-4B98-8923-6F3E5F388E9C}"/>
              </a:ext>
            </a:extLst>
          </p:cNvPr>
          <p:cNvSpPr>
            <a:spLocks noGrp="1"/>
          </p:cNvSpPr>
          <p:nvPr>
            <p:ph type="pic" sz="quarter" idx="10"/>
          </p:nvPr>
        </p:nvSpPr>
        <p:spPr/>
      </p:sp>
      <p:sp>
        <p:nvSpPr>
          <p:cNvPr id="3" name="Rectangle 2">
            <a:extLst>
              <a:ext uri="{FF2B5EF4-FFF2-40B4-BE49-F238E27FC236}">
                <a16:creationId xmlns:a16="http://schemas.microsoft.com/office/drawing/2014/main" id="{DCB4FD9F-65E6-4BF6-BC37-693ECD25AB73}"/>
              </a:ext>
            </a:extLst>
          </p:cNvPr>
          <p:cNvSpPr/>
          <p:nvPr/>
        </p:nvSpPr>
        <p:spPr>
          <a:xfrm>
            <a:off x="0" y="1905000"/>
            <a:ext cx="18288000" cy="647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B9AF946-3A0D-4F88-8752-B2407D4616AC}"/>
              </a:ext>
            </a:extLst>
          </p:cNvPr>
          <p:cNvSpPr txBox="1"/>
          <p:nvPr/>
        </p:nvSpPr>
        <p:spPr>
          <a:xfrm>
            <a:off x="1922585" y="3484895"/>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solidFill>
                  <a:schemeClr val="bg1"/>
                </a:solidFill>
                <a:latin typeface="Outfit Black" pitchFamily="2" charset="0"/>
              </a:rPr>
              <a:t>18,825,000</a:t>
            </a:r>
          </a:p>
        </p:txBody>
      </p:sp>
      <p:sp>
        <p:nvSpPr>
          <p:cNvPr id="5" name="TextBox 4">
            <a:extLst>
              <a:ext uri="{FF2B5EF4-FFF2-40B4-BE49-F238E27FC236}">
                <a16:creationId xmlns:a16="http://schemas.microsoft.com/office/drawing/2014/main" id="{1B25F844-BF51-45F0-8624-E519CB8BAF0F}"/>
              </a:ext>
            </a:extLst>
          </p:cNvPr>
          <p:cNvSpPr txBox="1"/>
          <p:nvPr/>
        </p:nvSpPr>
        <p:spPr>
          <a:xfrm>
            <a:off x="4618202" y="6155775"/>
            <a:ext cx="9051596" cy="646331"/>
          </a:xfrm>
          <a:prstGeom prst="rect">
            <a:avLst/>
          </a:prstGeom>
          <a:noFill/>
        </p:spPr>
        <p:txBody>
          <a:bodyPr wrap="square" rtlCol="0">
            <a:spAutoFit/>
          </a:bodyPr>
          <a:lstStyle/>
          <a:p>
            <a:pPr algn="ctr"/>
            <a:r>
              <a:rPr lang="en-US" sz="3600">
                <a:solidFill>
                  <a:schemeClr val="bg1"/>
                </a:solidFill>
                <a:latin typeface="+mj-lt"/>
              </a:rPr>
              <a:t>Our Big Number</a:t>
            </a:r>
          </a:p>
        </p:txBody>
      </p:sp>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DABB8F1-7F6A-4CB1-B646-CC89760B1C59}"/>
              </a:ext>
            </a:extLst>
          </p:cNvPr>
          <p:cNvSpPr/>
          <p:nvPr/>
        </p:nvSpPr>
        <p:spPr>
          <a:xfrm>
            <a:off x="2455333" y="8750469"/>
            <a:ext cx="13377334" cy="571631"/>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a:t>
            </a:r>
          </a:p>
        </p:txBody>
      </p:sp>
    </p:spTree>
    <p:extLst>
      <p:ext uri="{BB962C8B-B14F-4D97-AF65-F5344CB8AC3E}">
        <p14:creationId xmlns:p14="http://schemas.microsoft.com/office/powerpoint/2010/main" val="242379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par>
                                <p:cTn id="12" presetID="0" presetClass="entr" presetSubtype="0" fill="hold" grpId="0" nodeType="withEffect">
                                  <p:stCondLst>
                                    <p:cond delay="0"/>
                                  </p:stCondLst>
                                  <p:iterate type="lt">
                                    <p:tmPct val="3000"/>
                                  </p:iterate>
                                  <p:childTnLst>
                                    <p:set>
                                      <p:cBhvr>
                                        <p:cTn id="13" dur="750" fill="hold">
                                          <p:stCondLst>
                                            <p:cond delay="0"/>
                                          </p:stCondLst>
                                        </p:cTn>
                                        <p:tgtEl>
                                          <p:spTgt spid="5"/>
                                        </p:tgtEl>
                                        <p:attrNameLst>
                                          <p:attrName>style.visibility</p:attrName>
                                        </p:attrNameLst>
                                      </p:cBhvr>
                                      <p:to>
                                        <p:strVal val="visible"/>
                                      </p:to>
                                    </p:set>
                                    <p:anim to="" calcmode="lin" valueType="num">
                                      <p:cBhvr>
                                        <p:cTn id="14"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5" dur="750">
                                          <p:stCondLst>
                                            <p:cond delay="0"/>
                                          </p:stCondLst>
                                        </p:cTn>
                                        <p:tgtEl>
                                          <p:spTgt spid="5"/>
                                        </p:tgtEl>
                                      </p:cBhvr>
                                    </p:animEffect>
                                  </p:childTnLst>
                                </p:cTn>
                              </p:par>
                            </p:childTnLst>
                          </p:cTn>
                        </p:par>
                        <p:par>
                          <p:cTn id="16" fill="hold">
                            <p:stCondLst>
                              <p:cond delay="998"/>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C61289-AFF6-427F-8CA3-53F7223DF053}"/>
              </a:ext>
            </a:extLst>
          </p:cNvPr>
          <p:cNvSpPr>
            <a:spLocks noGrp="1"/>
          </p:cNvSpPr>
          <p:nvPr>
            <p:ph type="pic" sz="quarter" idx="10"/>
          </p:nvPr>
        </p:nvSpPr>
        <p:spPr/>
      </p:sp>
      <p:sp>
        <p:nvSpPr>
          <p:cNvPr id="3" name="Rectangle 2">
            <a:extLst>
              <a:ext uri="{FF2B5EF4-FFF2-40B4-BE49-F238E27FC236}">
                <a16:creationId xmlns:a16="http://schemas.microsoft.com/office/drawing/2014/main" id="{B4B04F7A-BE52-425B-9B3F-1F0B61176FD1}"/>
              </a:ext>
            </a:extLst>
          </p:cNvPr>
          <p:cNvSpPr/>
          <p:nvPr/>
        </p:nvSpPr>
        <p:spPr>
          <a:xfrm>
            <a:off x="9144000" y="-1"/>
            <a:ext cx="6210301" cy="73152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TextBox 5">
            <a:extLst>
              <a:ext uri="{FF2B5EF4-FFF2-40B4-BE49-F238E27FC236}">
                <a16:creationId xmlns:a16="http://schemas.microsoft.com/office/drawing/2014/main" id="{BB231D08-357B-44F0-848C-3B4596A4FFD8}"/>
              </a:ext>
            </a:extLst>
          </p:cNvPr>
          <p:cNvSpPr txBox="1"/>
          <p:nvPr/>
        </p:nvSpPr>
        <p:spPr>
          <a:xfrm>
            <a:off x="9887139" y="5432625"/>
            <a:ext cx="4801180" cy="1079463"/>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7" name="TextBox 6">
            <a:extLst>
              <a:ext uri="{FF2B5EF4-FFF2-40B4-BE49-F238E27FC236}">
                <a16:creationId xmlns:a16="http://schemas.microsoft.com/office/drawing/2014/main" id="{4608EFEF-75AB-4466-A31C-2B959F0F70C8}"/>
              </a:ext>
            </a:extLst>
          </p:cNvPr>
          <p:cNvSpPr txBox="1"/>
          <p:nvPr/>
        </p:nvSpPr>
        <p:spPr>
          <a:xfrm>
            <a:off x="9848081" y="1650512"/>
            <a:ext cx="4840238" cy="3279039"/>
          </a:xfrm>
          <a:prstGeom prst="rect">
            <a:avLst/>
          </a:prstGeom>
          <a:noFill/>
        </p:spPr>
        <p:txBody>
          <a:bodyPr wrap="square" rtlCol="0">
            <a:spAutoFit/>
          </a:bodyPr>
          <a:lstStyle/>
          <a:p>
            <a:pPr>
              <a:lnSpc>
                <a:spcPct val="120000"/>
              </a:lnSpc>
            </a:pPr>
            <a:r>
              <a:rPr lang="en-US" sz="4400">
                <a:solidFill>
                  <a:schemeClr val="bg1"/>
                </a:solidFill>
                <a:latin typeface="+mj-lt"/>
                <a:cs typeface="Rubik Light" panose="00000400000000000000" pitchFamily="2" charset="-79"/>
              </a:rPr>
              <a:t>Let’s working together, to create something unique.</a:t>
            </a:r>
            <a:endParaRPr lang="en-ID" sz="4400" dirty="0">
              <a:solidFill>
                <a:schemeClr val="bg1"/>
              </a:solidFill>
              <a:latin typeface="+mj-lt"/>
              <a:cs typeface="Rubik Light" panose="00000400000000000000" pitchFamily="2" charset="-79"/>
            </a:endParaRPr>
          </a:p>
        </p:txBody>
      </p:sp>
    </p:spTree>
    <p:extLst>
      <p:ext uri="{BB962C8B-B14F-4D97-AF65-F5344CB8AC3E}">
        <p14:creationId xmlns:p14="http://schemas.microsoft.com/office/powerpoint/2010/main" val="257137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5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245"/>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31B636-505E-4C7D-A2A3-C2E561C4ED58}"/>
              </a:ext>
            </a:extLst>
          </p:cNvPr>
          <p:cNvSpPr>
            <a:spLocks noGrp="1"/>
          </p:cNvSpPr>
          <p:nvPr>
            <p:ph type="pic" sz="quarter" idx="10"/>
          </p:nvPr>
        </p:nvSpPr>
        <p:spPr/>
      </p:sp>
      <p:sp>
        <p:nvSpPr>
          <p:cNvPr id="4" name="Rectangle 3">
            <a:extLst>
              <a:ext uri="{FF2B5EF4-FFF2-40B4-BE49-F238E27FC236}">
                <a16:creationId xmlns:a16="http://schemas.microsoft.com/office/drawing/2014/main" id="{7931CA48-8FE8-46A8-BED8-3B29B07967BD}"/>
              </a:ext>
            </a:extLst>
          </p:cNvPr>
          <p:cNvSpPr/>
          <p:nvPr/>
        </p:nvSpPr>
        <p:spPr>
          <a:xfrm>
            <a:off x="0" y="-1"/>
            <a:ext cx="18288000" cy="10287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ounded Rectangle 8">
            <a:extLst>
              <a:ext uri="{FF2B5EF4-FFF2-40B4-BE49-F238E27FC236}">
                <a16:creationId xmlns:a16="http://schemas.microsoft.com/office/drawing/2014/main" id="{911707BA-04AA-4F58-B819-4A3120AF28FE}"/>
              </a:ext>
            </a:extLst>
          </p:cNvPr>
          <p:cNvSpPr/>
          <p:nvPr/>
        </p:nvSpPr>
        <p:spPr>
          <a:xfrm>
            <a:off x="3343275" y="4420225"/>
            <a:ext cx="11601450" cy="1446550"/>
          </a:xfrm>
          <a:prstGeom prst="rect">
            <a:avLst/>
          </a:prstGeom>
          <a:noFill/>
        </p:spPr>
        <p:txBody>
          <a:bodyPr wrap="square" rtlCol="0">
            <a:spAutoFit/>
          </a:bodyPr>
          <a:lstStyle/>
          <a:p>
            <a:pPr algn="ctr"/>
            <a:r>
              <a:rPr lang="en-US" altLang="zh-CN" sz="8800">
                <a:solidFill>
                  <a:schemeClr val="bg1"/>
                </a:solidFill>
                <a:latin typeface="Outfit Black" pitchFamily="2" charset="0"/>
                <a:ea typeface="Lato" panose="020F0502020204030203" pitchFamily="34" charset="0"/>
                <a:cs typeface="Lato" panose="020F0502020204030203" pitchFamily="34" charset="0"/>
              </a:rPr>
              <a:t> Break Section</a:t>
            </a:r>
            <a:endParaRPr lang="en-US" altLang="zh-CN" sz="8800" dirty="0">
              <a:solidFill>
                <a:schemeClr val="bg1"/>
              </a:solidFill>
              <a:latin typeface="Outfit Black" pitchFamily="2"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4F14C6F8-8DF8-4FBF-8C4E-E2924A2F7FC7}"/>
              </a:ext>
            </a:extLst>
          </p:cNvPr>
          <p:cNvSpPr txBox="1"/>
          <p:nvPr/>
        </p:nvSpPr>
        <p:spPr>
          <a:xfrm>
            <a:off x="7613904" y="7919092"/>
            <a:ext cx="3060192" cy="400110"/>
          </a:xfrm>
          <a:prstGeom prst="rect">
            <a:avLst/>
          </a:prstGeom>
          <a:noFill/>
        </p:spPr>
        <p:txBody>
          <a:bodyPr wrap="square" rtlCol="0">
            <a:spAutoFit/>
          </a:bodyPr>
          <a:lstStyle/>
          <a:p>
            <a:pPr algn="ctr"/>
            <a:r>
              <a:rPr lang="en-US" altLang="zh-CN" sz="2000">
                <a:solidFill>
                  <a:schemeClr val="bg1"/>
                </a:solidFill>
                <a:latin typeface="+mj-lt"/>
              </a:rPr>
              <a:t>12:00-14:00</a:t>
            </a:r>
            <a:endParaRPr lang="zh-CN" altLang="en-US" sz="2000">
              <a:solidFill>
                <a:schemeClr val="bg1"/>
              </a:solidFill>
              <a:latin typeface="+mj-lt"/>
            </a:endParaRPr>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689EFD1-A015-4C1E-9A9D-49485728BBCB}"/>
              </a:ext>
            </a:extLst>
          </p:cNvPr>
          <p:cNvSpPr/>
          <p:nvPr/>
        </p:nvSpPr>
        <p:spPr>
          <a:xfrm>
            <a:off x="4311261" y="8468127"/>
            <a:ext cx="9653286" cy="526426"/>
          </a:xfrm>
          <a:prstGeom prst="rect">
            <a:avLst/>
          </a:prstGeom>
        </p:spPr>
        <p:txBody>
          <a:bodyPr wrap="square">
            <a:spAutoFit/>
          </a:bodyPr>
          <a:lstStyle/>
          <a:p>
            <a:pPr algn="ct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p>
        </p:txBody>
      </p:sp>
      <p:sp>
        <p:nvSpPr>
          <p:cNvPr id="13" name="TextBox 12">
            <a:extLst>
              <a:ext uri="{FF2B5EF4-FFF2-40B4-BE49-F238E27FC236}">
                <a16:creationId xmlns:a16="http://schemas.microsoft.com/office/drawing/2014/main" id="{2675E945-E2B3-4FED-8137-29DCA887B9BA}"/>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pic>
        <p:nvPicPr>
          <p:cNvPr id="14" name="Picture 13">
            <a:extLst>
              <a:ext uri="{FF2B5EF4-FFF2-40B4-BE49-F238E27FC236}">
                <a16:creationId xmlns:a16="http://schemas.microsoft.com/office/drawing/2014/main" id="{3C3C2A85-86B7-40FB-820F-27F5607D53D1}"/>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98180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5"/>
                                        </p:tgtEl>
                                        <p:attrNameLst>
                                          <p:attrName>style.visibility</p:attrName>
                                        </p:attrNameLst>
                                      </p:cBhvr>
                                      <p:to>
                                        <p:strVal val="visible"/>
                                      </p:to>
                                    </p:set>
                                    <p:anim to="" calcmode="lin" valueType="num">
                                      <p:cBhvr>
                                        <p:cTn id="10"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5"/>
                                        </p:tgtEl>
                                      </p:cBhvr>
                                    </p:animEffect>
                                  </p:childTnLst>
                                </p:cTn>
                              </p:par>
                            </p:childTnLst>
                          </p:cTn>
                        </p:par>
                        <p:par>
                          <p:cTn id="12" fill="hold">
                            <p:stCondLst>
                              <p:cond delay="998"/>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7459B8-0547-4060-AF8B-402B5726C432}"/>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04</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810774" cy="1754326"/>
          </a:xfrm>
          <a:prstGeom prst="rect">
            <a:avLst/>
          </a:prstGeom>
          <a:noFill/>
        </p:spPr>
        <p:txBody>
          <a:bodyPr wrap="square" rtlCol="0">
            <a:spAutoFit/>
          </a:bodyPr>
          <a:lstStyle/>
          <a:p>
            <a:pPr>
              <a:spcBef>
                <a:spcPts val="1200"/>
              </a:spcBef>
            </a:pPr>
            <a:r>
              <a:rPr lang="en-US" altLang="zh-CN" sz="5400">
                <a:solidFill>
                  <a:schemeClr val="bg1"/>
                </a:solidFill>
                <a:latin typeface="Outfit Black" pitchFamily="2" charset="0"/>
              </a:rPr>
              <a:t>Management Plan</a:t>
            </a:r>
            <a:endParaRPr lang="en-US" sz="5400">
              <a:solidFill>
                <a:schemeClr val="bg1"/>
              </a:solidFill>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9BE0E68E-50A8-4E1E-855E-783D01E553D7}"/>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361869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43"/>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55B59E-DAFA-4487-BAA6-57C779477437}"/>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B21EFD96-49B1-42DB-A1E4-0C3C770C6D56}"/>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F419C69A-E6DE-45B5-8F33-C3CAE8CC95F4}"/>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BA2A43EC-0C62-46ED-994D-F30243DBB607}"/>
              </a:ext>
            </a:extLst>
          </p:cNvPr>
          <p:cNvSpPr>
            <a:spLocks noGrp="1"/>
          </p:cNvSpPr>
          <p:nvPr>
            <p:ph type="pic" sz="quarter" idx="13"/>
          </p:nvPr>
        </p:nvSpPr>
        <p:spPr/>
      </p:sp>
      <p:sp>
        <p:nvSpPr>
          <p:cNvPr id="7" name="Rectangle 6">
            <a:extLst>
              <a:ext uri="{FF2B5EF4-FFF2-40B4-BE49-F238E27FC236}">
                <a16:creationId xmlns:a16="http://schemas.microsoft.com/office/drawing/2014/main" id="{C63B4726-7F30-480A-B0B6-A4E5206C908D}"/>
              </a:ext>
            </a:extLst>
          </p:cNvPr>
          <p:cNvSpPr/>
          <p:nvPr/>
        </p:nvSpPr>
        <p:spPr>
          <a:xfrm>
            <a:off x="1333500" y="1638300"/>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a:extLst>
              <a:ext uri="{FF2B5EF4-FFF2-40B4-BE49-F238E27FC236}">
                <a16:creationId xmlns:a16="http://schemas.microsoft.com/office/drawing/2014/main" id="{CBA85E35-E25A-4470-BD8F-014939C83011}"/>
              </a:ext>
            </a:extLst>
          </p:cNvPr>
          <p:cNvSpPr/>
          <p:nvPr/>
        </p:nvSpPr>
        <p:spPr>
          <a:xfrm>
            <a:off x="5359966" y="5206996"/>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Rectangle 12">
            <a:extLst>
              <a:ext uri="{FF2B5EF4-FFF2-40B4-BE49-F238E27FC236}">
                <a16:creationId xmlns:a16="http://schemas.microsoft.com/office/drawing/2014/main" id="{E823BB66-F815-460B-9069-E15BF8275E53}"/>
              </a:ext>
            </a:extLst>
          </p:cNvPr>
          <p:cNvSpPr/>
          <p:nvPr/>
        </p:nvSpPr>
        <p:spPr>
          <a:xfrm>
            <a:off x="9399990" y="1638300"/>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15">
            <a:extLst>
              <a:ext uri="{FF2B5EF4-FFF2-40B4-BE49-F238E27FC236}">
                <a16:creationId xmlns:a16="http://schemas.microsoft.com/office/drawing/2014/main" id="{5167B2FE-6F5D-419E-B6A9-2E4E5B39C5BF}"/>
              </a:ext>
            </a:extLst>
          </p:cNvPr>
          <p:cNvSpPr/>
          <p:nvPr/>
        </p:nvSpPr>
        <p:spPr>
          <a:xfrm>
            <a:off x="13433234" y="5224906"/>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8" name="TextBox 17">
            <a:extLst>
              <a:ext uri="{FF2B5EF4-FFF2-40B4-BE49-F238E27FC236}">
                <a16:creationId xmlns:a16="http://schemas.microsoft.com/office/drawing/2014/main" id="{DD70834F-1E49-43F4-AC5E-513C220FC3D1}"/>
              </a:ext>
            </a:extLst>
          </p:cNvPr>
          <p:cNvSpPr txBox="1"/>
          <p:nvPr/>
        </p:nvSpPr>
        <p:spPr>
          <a:xfrm>
            <a:off x="1232164" y="7479818"/>
            <a:ext cx="4982477" cy="830997"/>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Team</a:t>
            </a:r>
            <a:endParaRPr lang="en-US" sz="4800">
              <a:solidFill>
                <a:schemeClr val="tx1">
                  <a:lumMod val="85000"/>
                  <a:lumOff val="15000"/>
                </a:schemeClr>
              </a:solidFill>
              <a:latin typeface="Outfit Black" pitchFamily="2" charset="0"/>
            </a:endParaRPr>
          </a:p>
        </p:txBody>
      </p:sp>
      <p:sp>
        <p:nvSpPr>
          <p:cNvPr id="19" name="Rectangle 1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1726032-D231-4933-B15C-BBB244F35989}"/>
              </a:ext>
            </a:extLst>
          </p:cNvPr>
          <p:cNvSpPr/>
          <p:nvPr/>
        </p:nvSpPr>
        <p:spPr>
          <a:xfrm>
            <a:off x="6937612" y="7485542"/>
            <a:ext cx="10016887" cy="1333378"/>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21" name="TextBox 20">
            <a:extLst>
              <a:ext uri="{FF2B5EF4-FFF2-40B4-BE49-F238E27FC236}">
                <a16:creationId xmlns:a16="http://schemas.microsoft.com/office/drawing/2014/main" id="{8456E46A-C9E9-4924-A942-F92EDEE5A993}"/>
              </a:ext>
            </a:extLst>
          </p:cNvPr>
          <p:cNvSpPr txBox="1"/>
          <p:nvPr/>
        </p:nvSpPr>
        <p:spPr>
          <a:xfrm>
            <a:off x="1628490" y="1987584"/>
            <a:ext cx="2931286" cy="877163"/>
          </a:xfrm>
          <a:prstGeom prst="rect">
            <a:avLst/>
          </a:prstGeom>
          <a:noFill/>
        </p:spPr>
        <p:txBody>
          <a:bodyPr wrap="square">
            <a:spAutoFit/>
          </a:bodyPr>
          <a:lstStyle/>
          <a:p>
            <a:pPr algn="ctr">
              <a:spcBef>
                <a:spcPts val="2400"/>
              </a:spcBef>
              <a:buSzPct val="50000"/>
            </a:pPr>
            <a:r>
              <a:rPr lang="es-ES" altLang="zh-CN" sz="3200">
                <a:solidFill>
                  <a:schemeClr val="bg1"/>
                </a:solidFill>
                <a:latin typeface="+mj-lt"/>
                <a:ea typeface="Lato Light" panose="020F0502020204030203" pitchFamily="34" charset="0"/>
                <a:cs typeface="Lato Light" panose="020F0502020204030203" pitchFamily="34" charset="0"/>
              </a:rPr>
              <a:t>Alice Chen</a:t>
            </a:r>
          </a:p>
          <a:p>
            <a:pPr algn="ctr">
              <a:spcBef>
                <a:spcPts val="600"/>
              </a:spcBef>
              <a:buSzPct val="50000"/>
            </a:pPr>
            <a:r>
              <a:rPr lang="en-US" altLang="zh-CN" sz="1200">
                <a:solidFill>
                  <a:schemeClr val="bg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bg1">
                  <a:alpha val="70000"/>
                </a:schemeClr>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317DB315-62B4-48DA-9DE4-EFD36F12119C}"/>
              </a:ext>
            </a:extLst>
          </p:cNvPr>
          <p:cNvSpPr txBox="1"/>
          <p:nvPr/>
        </p:nvSpPr>
        <p:spPr>
          <a:xfrm>
            <a:off x="5654956" y="5556280"/>
            <a:ext cx="2931286" cy="877163"/>
          </a:xfrm>
          <a:prstGeom prst="rect">
            <a:avLst/>
          </a:prstGeom>
          <a:noFill/>
        </p:spPr>
        <p:txBody>
          <a:bodyPr wrap="square">
            <a:spAutoFit/>
          </a:bodyPr>
          <a:lstStyle/>
          <a:p>
            <a:pPr algn="ctr">
              <a:spcBef>
                <a:spcPts val="2400"/>
              </a:spcBef>
              <a:buSzPct val="50000"/>
            </a:pPr>
            <a:r>
              <a:rPr lang="es-ES" altLang="zh-CN" sz="3200">
                <a:solidFill>
                  <a:schemeClr val="bg1"/>
                </a:solidFill>
                <a:latin typeface="+mj-lt"/>
                <a:ea typeface="Lato Light" panose="020F0502020204030203" pitchFamily="34" charset="0"/>
                <a:cs typeface="Lato Light" panose="020F0502020204030203" pitchFamily="34" charset="0"/>
              </a:rPr>
              <a:t>Robosen Smith</a:t>
            </a:r>
          </a:p>
          <a:p>
            <a:pPr algn="ctr">
              <a:spcBef>
                <a:spcPts val="600"/>
              </a:spcBef>
              <a:buSzPct val="50000"/>
            </a:pPr>
            <a:r>
              <a:rPr lang="en-US" altLang="zh-CN" sz="1200">
                <a:solidFill>
                  <a:schemeClr val="bg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bg1">
                  <a:alpha val="70000"/>
                </a:schemeClr>
              </a:solidFill>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B2D201A6-88C6-4F21-9FBB-BA2B5ADF5CD1}"/>
              </a:ext>
            </a:extLst>
          </p:cNvPr>
          <p:cNvSpPr txBox="1"/>
          <p:nvPr/>
        </p:nvSpPr>
        <p:spPr>
          <a:xfrm>
            <a:off x="9694980" y="1987584"/>
            <a:ext cx="2931286" cy="877163"/>
          </a:xfrm>
          <a:prstGeom prst="rect">
            <a:avLst/>
          </a:prstGeom>
          <a:noFill/>
        </p:spPr>
        <p:txBody>
          <a:bodyPr wrap="square">
            <a:spAutoFit/>
          </a:bodyPr>
          <a:lstStyle/>
          <a:p>
            <a:pPr algn="ctr">
              <a:spcBef>
                <a:spcPts val="2400"/>
              </a:spcBef>
              <a:buSzPct val="50000"/>
            </a:pPr>
            <a:r>
              <a:rPr lang="es-ES" altLang="zh-CN" sz="3200">
                <a:solidFill>
                  <a:schemeClr val="bg1"/>
                </a:solidFill>
                <a:latin typeface="+mj-lt"/>
                <a:ea typeface="Lato Light" panose="020F0502020204030203" pitchFamily="34" charset="0"/>
                <a:cs typeface="Lato Light" panose="020F0502020204030203" pitchFamily="34" charset="0"/>
              </a:rPr>
              <a:t>Jelly Yung</a:t>
            </a:r>
          </a:p>
          <a:p>
            <a:pPr algn="ctr">
              <a:spcBef>
                <a:spcPts val="600"/>
              </a:spcBef>
              <a:buSzPct val="50000"/>
            </a:pPr>
            <a:r>
              <a:rPr lang="en-US" altLang="zh-CN" sz="1200">
                <a:solidFill>
                  <a:schemeClr val="bg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bg1">
                  <a:alpha val="70000"/>
                </a:schemeClr>
              </a:solidFill>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E033B355-33F1-4CBD-87C2-8977BFFCC258}"/>
              </a:ext>
            </a:extLst>
          </p:cNvPr>
          <p:cNvSpPr txBox="1"/>
          <p:nvPr/>
        </p:nvSpPr>
        <p:spPr>
          <a:xfrm>
            <a:off x="13728224" y="5574190"/>
            <a:ext cx="2931286" cy="877163"/>
          </a:xfrm>
          <a:prstGeom prst="rect">
            <a:avLst/>
          </a:prstGeom>
          <a:noFill/>
        </p:spPr>
        <p:txBody>
          <a:bodyPr wrap="square">
            <a:spAutoFit/>
          </a:bodyPr>
          <a:lstStyle/>
          <a:p>
            <a:pPr algn="ctr">
              <a:spcBef>
                <a:spcPts val="2400"/>
              </a:spcBef>
              <a:buSzPct val="50000"/>
            </a:pPr>
            <a:r>
              <a:rPr lang="es-ES" altLang="zh-CN" sz="3200">
                <a:solidFill>
                  <a:schemeClr val="bg1"/>
                </a:solidFill>
                <a:latin typeface="+mj-lt"/>
                <a:ea typeface="Lato Light" panose="020F0502020204030203" pitchFamily="34" charset="0"/>
                <a:cs typeface="Lato Light" panose="020F0502020204030203" pitchFamily="34" charset="0"/>
              </a:rPr>
              <a:t>Angle </a:t>
            </a:r>
            <a:r>
              <a:rPr lang="en-US" altLang="zh-CN" sz="3200">
                <a:solidFill>
                  <a:schemeClr val="bg1"/>
                </a:solidFill>
                <a:latin typeface="+mj-lt"/>
                <a:ea typeface="Lato Light" panose="020F0502020204030203" pitchFamily="34" charset="0"/>
                <a:cs typeface="Lato Light" panose="020F0502020204030203" pitchFamily="34" charset="0"/>
              </a:rPr>
              <a:t>Lee</a:t>
            </a:r>
            <a:endParaRPr lang="es-ES" altLang="zh-CN" sz="3200">
              <a:solidFill>
                <a:schemeClr val="bg1"/>
              </a:solidFill>
              <a:latin typeface="+mj-lt"/>
              <a:ea typeface="Lato Light" panose="020F0502020204030203" pitchFamily="34" charset="0"/>
              <a:cs typeface="Lato Light" panose="020F0502020204030203" pitchFamily="34" charset="0"/>
            </a:endParaRPr>
          </a:p>
          <a:p>
            <a:pPr algn="ctr">
              <a:spcBef>
                <a:spcPts val="600"/>
              </a:spcBef>
              <a:buSzPct val="50000"/>
            </a:pPr>
            <a:r>
              <a:rPr lang="en-US" altLang="zh-CN" sz="1200">
                <a:solidFill>
                  <a:schemeClr val="bg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bg1">
                  <a:alpha val="70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5422520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2000"/>
                            </p:stCondLst>
                            <p:childTnLst>
                              <p:par>
                                <p:cTn id="33" presetID="0" presetClass="entr" presetSubtype="0" fill="hold" grpId="0" nodeType="afterEffect">
                                  <p:stCondLst>
                                    <p:cond delay="0"/>
                                  </p:stCondLst>
                                  <p:iterate type="lt">
                                    <p:tmPct val="3000"/>
                                  </p:iterate>
                                  <p:childTnLst>
                                    <p:set>
                                      <p:cBhvr>
                                        <p:cTn id="34" dur="750" fill="hold">
                                          <p:stCondLst>
                                            <p:cond delay="0"/>
                                          </p:stCondLst>
                                        </p:cTn>
                                        <p:tgtEl>
                                          <p:spTgt spid="18"/>
                                        </p:tgtEl>
                                        <p:attrNameLst>
                                          <p:attrName>style.visibility</p:attrName>
                                        </p:attrNameLst>
                                      </p:cBhvr>
                                      <p:to>
                                        <p:strVal val="visible"/>
                                      </p:to>
                                    </p:set>
                                    <p:anim to="" calcmode="lin" valueType="num">
                                      <p:cBhvr>
                                        <p:cTn id="35"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36" dur="750">
                                          <p:stCondLst>
                                            <p:cond delay="0"/>
                                          </p:stCondLst>
                                        </p:cTn>
                                        <p:tgtEl>
                                          <p:spTgt spid="18"/>
                                        </p:tgtEl>
                                      </p:cBhvr>
                                    </p:animEffect>
                                  </p:childTnLst>
                                </p:cTn>
                              </p:par>
                            </p:childTnLst>
                          </p:cTn>
                        </p:par>
                        <p:par>
                          <p:cTn id="37" fill="hold">
                            <p:stCondLst>
                              <p:cond delay="2885"/>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P spid="18" grpId="0"/>
      <p:bldP spid="19"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a:extLst>
              <a:ext uri="{FF2B5EF4-FFF2-40B4-BE49-F238E27FC236}">
                <a16:creationId xmlns:a16="http://schemas.microsoft.com/office/drawing/2014/main" id="{D0F4F238-A35E-4B3F-A0DF-781B95D750EF}"/>
              </a:ext>
            </a:extLst>
          </p:cNvPr>
          <p:cNvGrpSpPr/>
          <p:nvPr/>
        </p:nvGrpSpPr>
        <p:grpSpPr>
          <a:xfrm>
            <a:off x="1835072" y="3292320"/>
            <a:ext cx="14630402" cy="5300849"/>
            <a:chOff x="1223381" y="1835374"/>
            <a:chExt cx="9753601" cy="3533899"/>
          </a:xfrm>
        </p:grpSpPr>
        <p:cxnSp>
          <p:nvCxnSpPr>
            <p:cNvPr id="3" name="Straight Connector 3">
              <a:extLst>
                <a:ext uri="{FF2B5EF4-FFF2-40B4-BE49-F238E27FC236}">
                  <a16:creationId xmlns:a16="http://schemas.microsoft.com/office/drawing/2014/main" id="{EBCA378D-3968-40CB-BC38-76FAAE8776DB}"/>
                </a:ext>
              </a:extLst>
            </p:cNvPr>
            <p:cNvCxnSpPr>
              <a:endCxn id="38" idx="0"/>
            </p:cNvCxnSpPr>
            <p:nvPr/>
          </p:nvCxnSpPr>
          <p:spPr>
            <a:xfrm>
              <a:off x="6096000" y="2398073"/>
              <a:ext cx="0" cy="55624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4">
              <a:extLst>
                <a:ext uri="{FF2B5EF4-FFF2-40B4-BE49-F238E27FC236}">
                  <a16:creationId xmlns:a16="http://schemas.microsoft.com/office/drawing/2014/main" id="{10560551-2602-4C8E-8CA8-EE7C45DDA5C7}"/>
                </a:ext>
              </a:extLst>
            </p:cNvPr>
            <p:cNvCxnSpPr/>
            <p:nvPr/>
          </p:nvCxnSpPr>
          <p:spPr>
            <a:xfrm>
              <a:off x="2815765" y="2676195"/>
              <a:ext cx="0" cy="2781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5">
              <a:extLst>
                <a:ext uri="{FF2B5EF4-FFF2-40B4-BE49-F238E27FC236}">
                  <a16:creationId xmlns:a16="http://schemas.microsoft.com/office/drawing/2014/main" id="{5F1FFC9D-65AC-4B71-B850-D2EDDC694AEB}"/>
                </a:ext>
              </a:extLst>
            </p:cNvPr>
            <p:cNvCxnSpPr/>
            <p:nvPr/>
          </p:nvCxnSpPr>
          <p:spPr>
            <a:xfrm>
              <a:off x="9376233" y="2676195"/>
              <a:ext cx="0" cy="2781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A4454C01-EF94-491A-9BAC-CE1019B3B0B7}"/>
                </a:ext>
              </a:extLst>
            </p:cNvPr>
            <p:cNvCxnSpPr/>
            <p:nvPr/>
          </p:nvCxnSpPr>
          <p:spPr>
            <a:xfrm>
              <a:off x="2815766" y="2676195"/>
              <a:ext cx="65772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id="{8BDC0DCA-9C40-4FDC-8A39-D5D27AFF5410}"/>
                </a:ext>
              </a:extLst>
            </p:cNvPr>
            <p:cNvCxnSpPr/>
            <p:nvPr/>
          </p:nvCxnSpPr>
          <p:spPr>
            <a:xfrm flipH="1">
              <a:off x="1223382" y="318096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8">
              <a:extLst>
                <a:ext uri="{FF2B5EF4-FFF2-40B4-BE49-F238E27FC236}">
                  <a16:creationId xmlns:a16="http://schemas.microsoft.com/office/drawing/2014/main" id="{4B23BA71-0F26-46BD-9C15-EF882AD9B64F}"/>
                </a:ext>
              </a:extLst>
            </p:cNvPr>
            <p:cNvCxnSpPr/>
            <p:nvPr/>
          </p:nvCxnSpPr>
          <p:spPr>
            <a:xfrm flipH="1">
              <a:off x="1223382" y="3829642"/>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95679A75-A585-43B9-88BC-8A2EBF38EC08}"/>
                </a:ext>
              </a:extLst>
            </p:cNvPr>
            <p:cNvCxnSpPr/>
            <p:nvPr/>
          </p:nvCxnSpPr>
          <p:spPr>
            <a:xfrm flipH="1">
              <a:off x="1223382" y="448613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10">
              <a:extLst>
                <a:ext uri="{FF2B5EF4-FFF2-40B4-BE49-F238E27FC236}">
                  <a16:creationId xmlns:a16="http://schemas.microsoft.com/office/drawing/2014/main" id="{CBD7ECE1-37AD-4435-BB81-4353959FD165}"/>
                </a:ext>
              </a:extLst>
            </p:cNvPr>
            <p:cNvCxnSpPr/>
            <p:nvPr/>
          </p:nvCxnSpPr>
          <p:spPr>
            <a:xfrm flipH="1">
              <a:off x="1223382" y="5142626"/>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A6FC9805-5E9C-4B18-82BD-729ED5829AA5}"/>
                </a:ext>
              </a:extLst>
            </p:cNvPr>
            <p:cNvCxnSpPr/>
            <p:nvPr/>
          </p:nvCxnSpPr>
          <p:spPr>
            <a:xfrm flipH="1">
              <a:off x="10726890" y="318096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9FF39EF9-A004-4030-AD18-1AE1C6A104CF}"/>
                </a:ext>
              </a:extLst>
            </p:cNvPr>
            <p:cNvCxnSpPr/>
            <p:nvPr/>
          </p:nvCxnSpPr>
          <p:spPr>
            <a:xfrm flipH="1">
              <a:off x="10726890" y="3829642"/>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571AE148-11F8-467D-A585-03F8751C521B}"/>
                </a:ext>
              </a:extLst>
            </p:cNvPr>
            <p:cNvCxnSpPr/>
            <p:nvPr/>
          </p:nvCxnSpPr>
          <p:spPr>
            <a:xfrm flipH="1">
              <a:off x="10726890" y="448613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A35A32A4-A1D6-4050-987B-A4C37069E245}"/>
                </a:ext>
              </a:extLst>
            </p:cNvPr>
            <p:cNvCxnSpPr/>
            <p:nvPr/>
          </p:nvCxnSpPr>
          <p:spPr>
            <a:xfrm flipH="1">
              <a:off x="10726890" y="5142626"/>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99E9C067-3AE8-4545-8A23-82BBF4BF62DC}"/>
                </a:ext>
              </a:extLst>
            </p:cNvPr>
            <p:cNvCxnSpPr/>
            <p:nvPr/>
          </p:nvCxnSpPr>
          <p:spPr>
            <a:xfrm flipH="1">
              <a:off x="4490213" y="318096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6">
              <a:extLst>
                <a:ext uri="{FF2B5EF4-FFF2-40B4-BE49-F238E27FC236}">
                  <a16:creationId xmlns:a16="http://schemas.microsoft.com/office/drawing/2014/main" id="{8861C3C4-0CB5-4350-8EDE-15F5E3376C9B}"/>
                </a:ext>
              </a:extLst>
            </p:cNvPr>
            <p:cNvCxnSpPr/>
            <p:nvPr/>
          </p:nvCxnSpPr>
          <p:spPr>
            <a:xfrm flipH="1">
              <a:off x="4490213" y="3829642"/>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7">
              <a:extLst>
                <a:ext uri="{FF2B5EF4-FFF2-40B4-BE49-F238E27FC236}">
                  <a16:creationId xmlns:a16="http://schemas.microsoft.com/office/drawing/2014/main" id="{DCD5D677-D652-4069-9246-D4A2ABB822D6}"/>
                </a:ext>
              </a:extLst>
            </p:cNvPr>
            <p:cNvCxnSpPr/>
            <p:nvPr/>
          </p:nvCxnSpPr>
          <p:spPr>
            <a:xfrm flipH="1">
              <a:off x="4490213" y="4486134"/>
              <a:ext cx="25009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8">
              <a:extLst>
                <a:ext uri="{FF2B5EF4-FFF2-40B4-BE49-F238E27FC236}">
                  <a16:creationId xmlns:a16="http://schemas.microsoft.com/office/drawing/2014/main" id="{9C935F31-D514-44A5-8BEC-DA759850C4D5}"/>
                </a:ext>
              </a:extLst>
            </p:cNvPr>
            <p:cNvCxnSpPr/>
            <p:nvPr/>
          </p:nvCxnSpPr>
          <p:spPr>
            <a:xfrm>
              <a:off x="1223381" y="3180965"/>
              <a:ext cx="0" cy="196166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9">
              <a:extLst>
                <a:ext uri="{FF2B5EF4-FFF2-40B4-BE49-F238E27FC236}">
                  <a16:creationId xmlns:a16="http://schemas.microsoft.com/office/drawing/2014/main" id="{16373947-46A4-4E21-80B0-B508D28F67A8}"/>
                </a:ext>
              </a:extLst>
            </p:cNvPr>
            <p:cNvCxnSpPr/>
            <p:nvPr/>
          </p:nvCxnSpPr>
          <p:spPr>
            <a:xfrm>
              <a:off x="4490212" y="3180965"/>
              <a:ext cx="0" cy="130516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a16="http://schemas.microsoft.com/office/drawing/2014/main" id="{AE0E8492-FC3E-49DD-BEDA-2CAB88B78CFC}"/>
                </a:ext>
              </a:extLst>
            </p:cNvPr>
            <p:cNvCxnSpPr/>
            <p:nvPr/>
          </p:nvCxnSpPr>
          <p:spPr>
            <a:xfrm>
              <a:off x="10976981" y="3180965"/>
              <a:ext cx="0" cy="196166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1" name="Group 21">
              <a:extLst>
                <a:ext uri="{FF2B5EF4-FFF2-40B4-BE49-F238E27FC236}">
                  <a16:creationId xmlns:a16="http://schemas.microsoft.com/office/drawing/2014/main" id="{4B6A306F-AF5E-47AC-BA36-9C0F076B0C1C}"/>
                </a:ext>
              </a:extLst>
            </p:cNvPr>
            <p:cNvGrpSpPr/>
            <p:nvPr/>
          </p:nvGrpSpPr>
          <p:grpSpPr>
            <a:xfrm>
              <a:off x="4753708" y="1835374"/>
              <a:ext cx="2684584" cy="562710"/>
              <a:chOff x="3565281" y="1783681"/>
              <a:chExt cx="2013438" cy="422032"/>
            </a:xfrm>
            <a:solidFill>
              <a:srgbClr val="0B5395"/>
            </a:solidFill>
          </p:grpSpPr>
          <p:sp>
            <p:nvSpPr>
              <p:cNvPr id="44" name="Rounded Rectangle 23">
                <a:extLst>
                  <a:ext uri="{FF2B5EF4-FFF2-40B4-BE49-F238E27FC236}">
                    <a16:creationId xmlns:a16="http://schemas.microsoft.com/office/drawing/2014/main" id="{AFC6B1FE-777F-47DB-B7A4-107C1FEE0AE5}"/>
                  </a:ext>
                </a:extLst>
              </p:cNvPr>
              <p:cNvSpPr/>
              <p:nvPr/>
            </p:nvSpPr>
            <p:spPr>
              <a:xfrm>
                <a:off x="3565281" y="1783681"/>
                <a:ext cx="2013438" cy="422032"/>
              </a:xfrm>
              <a:prstGeom prst="roundRect">
                <a:avLst>
                  <a:gd name="adj" fmla="val 27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5" name="TextBox 144">
                <a:extLst>
                  <a:ext uri="{FF2B5EF4-FFF2-40B4-BE49-F238E27FC236}">
                    <a16:creationId xmlns:a16="http://schemas.microsoft.com/office/drawing/2014/main" id="{2155376F-AE6B-4306-BA1C-68DDAE38065D}"/>
                  </a:ext>
                </a:extLst>
              </p:cNvPr>
              <p:cNvSpPr txBox="1"/>
              <p:nvPr/>
            </p:nvSpPr>
            <p:spPr>
              <a:xfrm>
                <a:off x="3675381" y="1833114"/>
                <a:ext cx="1793239" cy="323165"/>
              </a:xfrm>
              <a:prstGeom prst="rect">
                <a:avLst/>
              </a:prstGeom>
              <a:noFill/>
            </p:spPr>
            <p:txBody>
              <a:bodyPr wrap="square" rtlCol="0">
                <a:spAutoFit/>
              </a:bodyPr>
              <a:lstStyle/>
              <a:p>
                <a:pPr algn="ctr"/>
                <a:r>
                  <a:rPr lang="en-US" altLang="zh-CN" sz="3600">
                    <a:solidFill>
                      <a:schemeClr val="bg1"/>
                    </a:solidFill>
                    <a:latin typeface="+mj-lt"/>
                    <a:ea typeface="字魂59号-创粗黑" panose="00000500000000000000" pitchFamily="2" charset="-122"/>
                    <a:cs typeface="+mn-ea"/>
                    <a:sym typeface="+mn-lt"/>
                  </a:rPr>
                  <a:t>Chair Person</a:t>
                </a:r>
                <a:endParaRPr lang="en-ID" sz="3600" dirty="0">
                  <a:solidFill>
                    <a:schemeClr val="bg1"/>
                  </a:solidFill>
                  <a:latin typeface="+mj-lt"/>
                  <a:ea typeface="字魂59号-创粗黑" panose="00000500000000000000" pitchFamily="2" charset="-122"/>
                  <a:cs typeface="+mn-ea"/>
                  <a:sym typeface="+mn-lt"/>
                </a:endParaRPr>
              </a:p>
            </p:txBody>
          </p:sp>
        </p:grpSp>
        <p:sp>
          <p:nvSpPr>
            <p:cNvPr id="22" name="Rounded Rectangle 27">
              <a:extLst>
                <a:ext uri="{FF2B5EF4-FFF2-40B4-BE49-F238E27FC236}">
                  <a16:creationId xmlns:a16="http://schemas.microsoft.com/office/drawing/2014/main" id="{425DF872-E26C-4D32-90FB-AD003964A59D}"/>
                </a:ext>
              </a:extLst>
            </p:cNvPr>
            <p:cNvSpPr/>
            <p:nvPr/>
          </p:nvSpPr>
          <p:spPr>
            <a:xfrm>
              <a:off x="1473474" y="2954318"/>
              <a:ext cx="2684584" cy="453294"/>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3" name="TextBox 148">
              <a:extLst>
                <a:ext uri="{FF2B5EF4-FFF2-40B4-BE49-F238E27FC236}">
                  <a16:creationId xmlns:a16="http://schemas.microsoft.com/office/drawing/2014/main" id="{9E8E364B-1F0F-43A6-8DC2-F4D8A0E46248}"/>
                </a:ext>
              </a:extLst>
            </p:cNvPr>
            <p:cNvSpPr txBox="1"/>
            <p:nvPr/>
          </p:nvSpPr>
          <p:spPr>
            <a:xfrm>
              <a:off x="1750158" y="3027076"/>
              <a:ext cx="2131220" cy="307777"/>
            </a:xfrm>
            <a:prstGeom prst="rect">
              <a:avLst/>
            </a:prstGeom>
            <a:noFill/>
          </p:spPr>
          <p:txBody>
            <a:bodyPr wrap="square" rtlCol="0">
              <a:spAutoFit/>
            </a:bodyPr>
            <a:lstStyle/>
            <a:p>
              <a:pPr algn="ctr"/>
              <a:r>
                <a:rPr lang="en-US" altLang="zh-CN" sz="2400">
                  <a:solidFill>
                    <a:schemeClr val="bg1"/>
                  </a:solidFill>
                  <a:latin typeface="+mj-lt"/>
                  <a:ea typeface="字魂59号-创粗黑" panose="00000500000000000000" pitchFamily="2" charset="-122"/>
                  <a:cs typeface="+mn-ea"/>
                  <a:sym typeface="+mn-lt"/>
                </a:rPr>
                <a:t>Department 01</a:t>
              </a:r>
              <a:endParaRPr lang="en-ID" sz="2198" dirty="0">
                <a:solidFill>
                  <a:schemeClr val="bg1"/>
                </a:solidFill>
                <a:latin typeface="+mj-lt"/>
                <a:ea typeface="字魂59号-创粗黑" panose="00000500000000000000" pitchFamily="2" charset="-122"/>
                <a:cs typeface="+mn-ea"/>
                <a:sym typeface="+mn-lt"/>
              </a:endParaRPr>
            </a:p>
          </p:txBody>
        </p:sp>
        <p:sp>
          <p:nvSpPr>
            <p:cNvPr id="24" name="Rounded Rectangle 31">
              <a:extLst>
                <a:ext uri="{FF2B5EF4-FFF2-40B4-BE49-F238E27FC236}">
                  <a16:creationId xmlns:a16="http://schemas.microsoft.com/office/drawing/2014/main" id="{85A8B1BE-740C-4271-B46B-9527B40FF6BA}"/>
                </a:ext>
              </a:extLst>
            </p:cNvPr>
            <p:cNvSpPr/>
            <p:nvPr/>
          </p:nvSpPr>
          <p:spPr>
            <a:xfrm>
              <a:off x="1473474" y="3608205"/>
              <a:ext cx="2684584" cy="453294"/>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5" name="TextBox 152">
              <a:extLst>
                <a:ext uri="{FF2B5EF4-FFF2-40B4-BE49-F238E27FC236}">
                  <a16:creationId xmlns:a16="http://schemas.microsoft.com/office/drawing/2014/main" id="{35E572E4-974B-4025-AE20-4052D70AF26C}"/>
                </a:ext>
              </a:extLst>
            </p:cNvPr>
            <p:cNvSpPr txBox="1"/>
            <p:nvPr/>
          </p:nvSpPr>
          <p:spPr>
            <a:xfrm>
              <a:off x="1868048" y="3680963"/>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26" name="Rounded Rectangle 35">
              <a:extLst>
                <a:ext uri="{FF2B5EF4-FFF2-40B4-BE49-F238E27FC236}">
                  <a16:creationId xmlns:a16="http://schemas.microsoft.com/office/drawing/2014/main" id="{B0CEDEE9-DD2B-4BC8-B974-DAEDF3A67498}"/>
                </a:ext>
              </a:extLst>
            </p:cNvPr>
            <p:cNvSpPr/>
            <p:nvPr/>
          </p:nvSpPr>
          <p:spPr>
            <a:xfrm>
              <a:off x="1473474" y="4262092"/>
              <a:ext cx="2684584" cy="453294"/>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7" name="TextBox 156">
              <a:extLst>
                <a:ext uri="{FF2B5EF4-FFF2-40B4-BE49-F238E27FC236}">
                  <a16:creationId xmlns:a16="http://schemas.microsoft.com/office/drawing/2014/main" id="{D995C098-6515-477A-A7CE-6479F3C8F358}"/>
                </a:ext>
              </a:extLst>
            </p:cNvPr>
            <p:cNvSpPr txBox="1"/>
            <p:nvPr/>
          </p:nvSpPr>
          <p:spPr>
            <a:xfrm>
              <a:off x="1868048"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28" name="Rounded Rectangle 39">
              <a:extLst>
                <a:ext uri="{FF2B5EF4-FFF2-40B4-BE49-F238E27FC236}">
                  <a16:creationId xmlns:a16="http://schemas.microsoft.com/office/drawing/2014/main" id="{189BB2D0-41EC-4BA3-A197-A1F6889F5DB6}"/>
                </a:ext>
              </a:extLst>
            </p:cNvPr>
            <p:cNvSpPr/>
            <p:nvPr/>
          </p:nvSpPr>
          <p:spPr>
            <a:xfrm>
              <a:off x="1473474" y="4915979"/>
              <a:ext cx="2684584" cy="453294"/>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9" name="TextBox 160">
              <a:extLst>
                <a:ext uri="{FF2B5EF4-FFF2-40B4-BE49-F238E27FC236}">
                  <a16:creationId xmlns:a16="http://schemas.microsoft.com/office/drawing/2014/main" id="{9C2703A1-CA04-4D78-A036-F495695FABB4}"/>
                </a:ext>
              </a:extLst>
            </p:cNvPr>
            <p:cNvSpPr txBox="1"/>
            <p:nvPr/>
          </p:nvSpPr>
          <p:spPr>
            <a:xfrm>
              <a:off x="1868048" y="4988737"/>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0" name="Rounded Rectangle 43">
              <a:extLst>
                <a:ext uri="{FF2B5EF4-FFF2-40B4-BE49-F238E27FC236}">
                  <a16:creationId xmlns:a16="http://schemas.microsoft.com/office/drawing/2014/main" id="{BB782511-E229-4DD3-8934-65487B3558CA}"/>
                </a:ext>
              </a:extLst>
            </p:cNvPr>
            <p:cNvSpPr/>
            <p:nvPr/>
          </p:nvSpPr>
          <p:spPr>
            <a:xfrm>
              <a:off x="8033942" y="2954319"/>
              <a:ext cx="2684584" cy="453293"/>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1" name="TextBox 164">
              <a:extLst>
                <a:ext uri="{FF2B5EF4-FFF2-40B4-BE49-F238E27FC236}">
                  <a16:creationId xmlns:a16="http://schemas.microsoft.com/office/drawing/2014/main" id="{D275DDBD-0554-4AE2-9C13-CC0BB76751B7}"/>
                </a:ext>
              </a:extLst>
            </p:cNvPr>
            <p:cNvSpPr txBox="1"/>
            <p:nvPr/>
          </p:nvSpPr>
          <p:spPr>
            <a:xfrm>
              <a:off x="8188640" y="3027077"/>
              <a:ext cx="2375188" cy="307777"/>
            </a:xfrm>
            <a:prstGeom prst="rect">
              <a:avLst/>
            </a:prstGeom>
            <a:noFill/>
          </p:spPr>
          <p:txBody>
            <a:bodyPr wrap="square" rtlCol="0">
              <a:spAutoFit/>
            </a:bodyPr>
            <a:lstStyle/>
            <a:p>
              <a:pPr algn="ctr"/>
              <a:r>
                <a:rPr lang="en-US" altLang="zh-CN" sz="2400">
                  <a:solidFill>
                    <a:schemeClr val="bg1"/>
                  </a:solidFill>
                  <a:latin typeface="+mj-lt"/>
                  <a:ea typeface="字魂59号-创粗黑" panose="00000500000000000000" pitchFamily="2" charset="-122"/>
                  <a:cs typeface="+mn-ea"/>
                  <a:sym typeface="+mn-lt"/>
                </a:rPr>
                <a:t>Department 03</a:t>
              </a:r>
              <a:endParaRPr lang="en-ID" sz="2400" dirty="0">
                <a:solidFill>
                  <a:schemeClr val="bg1"/>
                </a:solidFill>
                <a:latin typeface="+mj-lt"/>
                <a:ea typeface="字魂59号-创粗黑" panose="00000500000000000000" pitchFamily="2" charset="-122"/>
                <a:cs typeface="+mn-ea"/>
                <a:sym typeface="+mn-lt"/>
              </a:endParaRPr>
            </a:p>
          </p:txBody>
        </p:sp>
        <p:sp>
          <p:nvSpPr>
            <p:cNvPr id="32" name="Rounded Rectangle 47">
              <a:extLst>
                <a:ext uri="{FF2B5EF4-FFF2-40B4-BE49-F238E27FC236}">
                  <a16:creationId xmlns:a16="http://schemas.microsoft.com/office/drawing/2014/main" id="{B223E0A6-46C8-4448-AA88-964F40EED2C3}"/>
                </a:ext>
              </a:extLst>
            </p:cNvPr>
            <p:cNvSpPr/>
            <p:nvPr/>
          </p:nvSpPr>
          <p:spPr>
            <a:xfrm>
              <a:off x="8033941" y="3608206"/>
              <a:ext cx="2684584" cy="453293"/>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3" name="TextBox 168">
              <a:extLst>
                <a:ext uri="{FF2B5EF4-FFF2-40B4-BE49-F238E27FC236}">
                  <a16:creationId xmlns:a16="http://schemas.microsoft.com/office/drawing/2014/main" id="{A66C74F8-578C-40C4-BBEE-F4C1A9E3E9AC}"/>
                </a:ext>
              </a:extLst>
            </p:cNvPr>
            <p:cNvSpPr txBox="1"/>
            <p:nvPr/>
          </p:nvSpPr>
          <p:spPr>
            <a:xfrm>
              <a:off x="8428514" y="3680964"/>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4" name="Rounded Rectangle 51">
              <a:extLst>
                <a:ext uri="{FF2B5EF4-FFF2-40B4-BE49-F238E27FC236}">
                  <a16:creationId xmlns:a16="http://schemas.microsoft.com/office/drawing/2014/main" id="{E0F5DDF5-E2BF-43CC-9DBE-040D8648799C}"/>
                </a:ext>
              </a:extLst>
            </p:cNvPr>
            <p:cNvSpPr/>
            <p:nvPr/>
          </p:nvSpPr>
          <p:spPr>
            <a:xfrm>
              <a:off x="8033941" y="4262092"/>
              <a:ext cx="2684584" cy="453293"/>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5" name="TextBox 172">
              <a:extLst>
                <a:ext uri="{FF2B5EF4-FFF2-40B4-BE49-F238E27FC236}">
                  <a16:creationId xmlns:a16="http://schemas.microsoft.com/office/drawing/2014/main" id="{8F67EC1D-757F-43AF-9D42-F82E021BD345}"/>
                </a:ext>
              </a:extLst>
            </p:cNvPr>
            <p:cNvSpPr txBox="1"/>
            <p:nvPr/>
          </p:nvSpPr>
          <p:spPr>
            <a:xfrm>
              <a:off x="8428514"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6" name="Rounded Rectangle 55">
              <a:extLst>
                <a:ext uri="{FF2B5EF4-FFF2-40B4-BE49-F238E27FC236}">
                  <a16:creationId xmlns:a16="http://schemas.microsoft.com/office/drawing/2014/main" id="{CA639838-ECB6-4E1A-93C8-7E63D683CAF1}"/>
                </a:ext>
              </a:extLst>
            </p:cNvPr>
            <p:cNvSpPr/>
            <p:nvPr/>
          </p:nvSpPr>
          <p:spPr>
            <a:xfrm>
              <a:off x="8033941" y="4915980"/>
              <a:ext cx="2684584" cy="453293"/>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7" name="TextBox 176">
              <a:extLst>
                <a:ext uri="{FF2B5EF4-FFF2-40B4-BE49-F238E27FC236}">
                  <a16:creationId xmlns:a16="http://schemas.microsoft.com/office/drawing/2014/main" id="{9DE56824-28DF-4C0F-9B13-C64660CCA747}"/>
                </a:ext>
              </a:extLst>
            </p:cNvPr>
            <p:cNvSpPr txBox="1"/>
            <p:nvPr/>
          </p:nvSpPr>
          <p:spPr>
            <a:xfrm>
              <a:off x="8428514" y="4988738"/>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8" name="Rounded Rectangle 59">
              <a:extLst>
                <a:ext uri="{FF2B5EF4-FFF2-40B4-BE49-F238E27FC236}">
                  <a16:creationId xmlns:a16="http://schemas.microsoft.com/office/drawing/2014/main" id="{BE902AF3-0C6E-4F52-B4ED-75D376F88148}"/>
                </a:ext>
              </a:extLst>
            </p:cNvPr>
            <p:cNvSpPr/>
            <p:nvPr/>
          </p:nvSpPr>
          <p:spPr>
            <a:xfrm>
              <a:off x="4753708" y="2954321"/>
              <a:ext cx="2684584" cy="453294"/>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9" name="TextBox 180">
              <a:extLst>
                <a:ext uri="{FF2B5EF4-FFF2-40B4-BE49-F238E27FC236}">
                  <a16:creationId xmlns:a16="http://schemas.microsoft.com/office/drawing/2014/main" id="{F5544598-DB02-4C85-9A5B-4C58F10DF307}"/>
                </a:ext>
              </a:extLst>
            </p:cNvPr>
            <p:cNvSpPr txBox="1"/>
            <p:nvPr/>
          </p:nvSpPr>
          <p:spPr>
            <a:xfrm>
              <a:off x="4834676" y="3011710"/>
              <a:ext cx="2527133" cy="307777"/>
            </a:xfrm>
            <a:prstGeom prst="rect">
              <a:avLst/>
            </a:prstGeom>
            <a:noFill/>
          </p:spPr>
          <p:txBody>
            <a:bodyPr wrap="square" rtlCol="0">
              <a:spAutoFit/>
            </a:bodyPr>
            <a:lstStyle/>
            <a:p>
              <a:pPr algn="ctr"/>
              <a:r>
                <a:rPr lang="en-US" altLang="zh-CN" sz="2400">
                  <a:solidFill>
                    <a:schemeClr val="bg1"/>
                  </a:solidFill>
                  <a:latin typeface="+mj-lt"/>
                  <a:ea typeface="字魂59号-创粗黑" panose="00000500000000000000" pitchFamily="2" charset="-122"/>
                  <a:cs typeface="+mn-ea"/>
                  <a:sym typeface="+mn-lt"/>
                </a:rPr>
                <a:t>Department 02</a:t>
              </a:r>
              <a:endParaRPr lang="en-ID" sz="2198" dirty="0">
                <a:solidFill>
                  <a:schemeClr val="bg1"/>
                </a:solidFill>
                <a:latin typeface="+mj-lt"/>
                <a:ea typeface="字魂59号-创粗黑" panose="00000500000000000000" pitchFamily="2" charset="-122"/>
                <a:cs typeface="+mn-ea"/>
                <a:sym typeface="+mn-lt"/>
              </a:endParaRPr>
            </a:p>
          </p:txBody>
        </p:sp>
        <p:sp>
          <p:nvSpPr>
            <p:cNvPr id="40" name="Rounded Rectangle 63">
              <a:extLst>
                <a:ext uri="{FF2B5EF4-FFF2-40B4-BE49-F238E27FC236}">
                  <a16:creationId xmlns:a16="http://schemas.microsoft.com/office/drawing/2014/main" id="{E8454DC1-C5CF-461F-8ABF-11A1E8718EE7}"/>
                </a:ext>
              </a:extLst>
            </p:cNvPr>
            <p:cNvSpPr/>
            <p:nvPr/>
          </p:nvSpPr>
          <p:spPr>
            <a:xfrm>
              <a:off x="4753708" y="3608206"/>
              <a:ext cx="2684584" cy="453294"/>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1" name="TextBox 184">
              <a:extLst>
                <a:ext uri="{FF2B5EF4-FFF2-40B4-BE49-F238E27FC236}">
                  <a16:creationId xmlns:a16="http://schemas.microsoft.com/office/drawing/2014/main" id="{30012477-5504-4069-B2C3-B96E72FED6CC}"/>
                </a:ext>
              </a:extLst>
            </p:cNvPr>
            <p:cNvSpPr txBox="1"/>
            <p:nvPr/>
          </p:nvSpPr>
          <p:spPr>
            <a:xfrm>
              <a:off x="5150522" y="3680964"/>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42" name="Rounded Rectangle 67">
              <a:extLst>
                <a:ext uri="{FF2B5EF4-FFF2-40B4-BE49-F238E27FC236}">
                  <a16:creationId xmlns:a16="http://schemas.microsoft.com/office/drawing/2014/main" id="{7B3D6EE3-CDE9-40DA-9A8F-F9257DEE6AD9}"/>
                </a:ext>
              </a:extLst>
            </p:cNvPr>
            <p:cNvSpPr/>
            <p:nvPr/>
          </p:nvSpPr>
          <p:spPr>
            <a:xfrm>
              <a:off x="4753708" y="4262092"/>
              <a:ext cx="2684584" cy="453294"/>
            </a:xfrm>
            <a:prstGeom prst="roundRect">
              <a:avLst>
                <a:gd name="adj" fmla="val 2743"/>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3" name="TextBox 188">
              <a:extLst>
                <a:ext uri="{FF2B5EF4-FFF2-40B4-BE49-F238E27FC236}">
                  <a16:creationId xmlns:a16="http://schemas.microsoft.com/office/drawing/2014/main" id="{EAF38B6B-9B6E-4B6B-8798-2ED2518B54B8}"/>
                </a:ext>
              </a:extLst>
            </p:cNvPr>
            <p:cNvSpPr txBox="1"/>
            <p:nvPr/>
          </p:nvSpPr>
          <p:spPr>
            <a:xfrm>
              <a:off x="5150524"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grpSp>
      <p:sp>
        <p:nvSpPr>
          <p:cNvPr id="46" name="TextBox 45">
            <a:extLst>
              <a:ext uri="{FF2B5EF4-FFF2-40B4-BE49-F238E27FC236}">
                <a16:creationId xmlns:a16="http://schemas.microsoft.com/office/drawing/2014/main" id="{308129DC-9CDB-4DBF-A56F-21393EE35A7E}"/>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Organizational Chart</a:t>
            </a:r>
          </a:p>
        </p:txBody>
      </p:sp>
    </p:spTree>
    <p:extLst>
      <p:ext uri="{BB962C8B-B14F-4D97-AF65-F5344CB8AC3E}">
        <p14:creationId xmlns:p14="http://schemas.microsoft.com/office/powerpoint/2010/main" val="37504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6"/>
                                        </p:tgtEl>
                                        <p:attrNameLst>
                                          <p:attrName>style.visibility</p:attrName>
                                        </p:attrNameLst>
                                      </p:cBhvr>
                                      <p:to>
                                        <p:strVal val="visible"/>
                                      </p:to>
                                    </p:set>
                                    <p:anim to="" calcmode="lin" valueType="num">
                                      <p:cBhvr>
                                        <p:cTn id="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6"/>
                                        </p:tgtEl>
                                      </p:cBhvr>
                                    </p:animEffect>
                                  </p:childTnLst>
                                </p:cTn>
                              </p:par>
                            </p:childTnLst>
                          </p:cTn>
                        </p:par>
                        <p:par>
                          <p:cTn id="9" fill="hold">
                            <p:stCondLst>
                              <p:cond delay="1155"/>
                            </p:stCondLst>
                            <p:childTnLst>
                              <p:par>
                                <p:cTn id="10" presetID="2" presetClass="entr" presetSubtype="4"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3">
            <a:extLst>
              <a:ext uri="{FF2B5EF4-FFF2-40B4-BE49-F238E27FC236}">
                <a16:creationId xmlns:a16="http://schemas.microsoft.com/office/drawing/2014/main" id="{89E711B0-B757-47F2-B817-22AAB9577ADC}"/>
              </a:ext>
            </a:extLst>
          </p:cNvPr>
          <p:cNvGrpSpPr/>
          <p:nvPr/>
        </p:nvGrpSpPr>
        <p:grpSpPr>
          <a:xfrm>
            <a:off x="1399024" y="2988580"/>
            <a:ext cx="10991096" cy="6165514"/>
            <a:chOff x="0" y="0"/>
            <a:chExt cx="8006183" cy="4491115"/>
          </a:xfrm>
          <a:solidFill>
            <a:schemeClr val="bg1">
              <a:lumMod val="85000"/>
            </a:schemeClr>
          </a:solidFill>
        </p:grpSpPr>
        <p:grpSp>
          <p:nvGrpSpPr>
            <p:cNvPr id="3" name="Group 10260">
              <a:extLst>
                <a:ext uri="{FF2B5EF4-FFF2-40B4-BE49-F238E27FC236}">
                  <a16:creationId xmlns:a16="http://schemas.microsoft.com/office/drawing/2014/main" id="{15D86879-CE1B-46AF-9433-ECA27FD06913}"/>
                </a:ext>
              </a:extLst>
            </p:cNvPr>
            <p:cNvGrpSpPr/>
            <p:nvPr/>
          </p:nvGrpSpPr>
          <p:grpSpPr>
            <a:xfrm>
              <a:off x="0" y="0"/>
              <a:ext cx="8006184" cy="4491116"/>
              <a:chOff x="0" y="0"/>
              <a:chExt cx="8006183" cy="4491115"/>
            </a:xfrm>
            <a:grpFill/>
          </p:grpSpPr>
          <p:sp>
            <p:nvSpPr>
              <p:cNvPr id="6" name="Shape 10068">
                <a:extLst>
                  <a:ext uri="{FF2B5EF4-FFF2-40B4-BE49-F238E27FC236}">
                    <a16:creationId xmlns:a16="http://schemas.microsoft.com/office/drawing/2014/main" id="{F0FA0014-D71B-4196-AEDA-1C475C955FAD}"/>
                  </a:ext>
                </a:extLst>
              </p:cNvPr>
              <p:cNvSpPr/>
              <p:nvPr/>
            </p:nvSpPr>
            <p:spPr>
              <a:xfrm>
                <a:off x="176505" y="8788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 name="Shape 10069">
                <a:extLst>
                  <a:ext uri="{FF2B5EF4-FFF2-40B4-BE49-F238E27FC236}">
                    <a16:creationId xmlns:a16="http://schemas.microsoft.com/office/drawing/2014/main" id="{56543FB1-637B-4386-88D0-62672E1D2D2E}"/>
                  </a:ext>
                </a:extLst>
              </p:cNvPr>
              <p:cNvSpPr/>
              <p:nvPr/>
            </p:nvSpPr>
            <p:spPr>
              <a:xfrm>
                <a:off x="96805" y="424719"/>
                <a:ext cx="1224412" cy="927546"/>
              </a:xfrm>
              <a:custGeom>
                <a:avLst/>
                <a:gdLst/>
                <a:ahLst/>
                <a:cxnLst>
                  <a:cxn ang="0">
                    <a:pos x="wd2" y="hd2"/>
                  </a:cxn>
                  <a:cxn ang="5400000">
                    <a:pos x="wd2" y="hd2"/>
                  </a:cxn>
                  <a:cxn ang="10800000">
                    <a:pos x="wd2" y="hd2"/>
                  </a:cxn>
                  <a:cxn ang="16200000">
                    <a:pos x="wd2" y="hd2"/>
                  </a:cxn>
                </a:cxnLst>
                <a:rect l="0" t="0" r="r" b="b"/>
                <a:pathLst>
                  <a:path w="21600" h="21600" extrusionOk="0">
                    <a:moveTo>
                      <a:pt x="5819" y="18189"/>
                    </a:moveTo>
                    <a:lnTo>
                      <a:pt x="10405" y="19592"/>
                    </a:lnTo>
                    <a:lnTo>
                      <a:pt x="14706" y="20804"/>
                    </a:lnTo>
                    <a:lnTo>
                      <a:pt x="17710" y="21600"/>
                    </a:lnTo>
                    <a:lnTo>
                      <a:pt x="18975" y="14324"/>
                    </a:lnTo>
                    <a:lnTo>
                      <a:pt x="19102" y="14173"/>
                    </a:lnTo>
                    <a:lnTo>
                      <a:pt x="19165" y="14059"/>
                    </a:lnTo>
                    <a:lnTo>
                      <a:pt x="19386" y="13528"/>
                    </a:lnTo>
                    <a:lnTo>
                      <a:pt x="19386" y="13187"/>
                    </a:lnTo>
                    <a:lnTo>
                      <a:pt x="19576" y="12884"/>
                    </a:lnTo>
                    <a:lnTo>
                      <a:pt x="19449" y="12695"/>
                    </a:lnTo>
                    <a:lnTo>
                      <a:pt x="19196" y="12467"/>
                    </a:lnTo>
                    <a:lnTo>
                      <a:pt x="19038" y="12392"/>
                    </a:lnTo>
                    <a:lnTo>
                      <a:pt x="18912" y="12278"/>
                    </a:lnTo>
                    <a:lnTo>
                      <a:pt x="19102" y="11482"/>
                    </a:lnTo>
                    <a:lnTo>
                      <a:pt x="19260" y="11179"/>
                    </a:lnTo>
                    <a:lnTo>
                      <a:pt x="19576" y="10686"/>
                    </a:lnTo>
                    <a:lnTo>
                      <a:pt x="19924" y="10421"/>
                    </a:lnTo>
                    <a:lnTo>
                      <a:pt x="20114" y="10194"/>
                    </a:lnTo>
                    <a:lnTo>
                      <a:pt x="20208" y="9928"/>
                    </a:lnTo>
                    <a:lnTo>
                      <a:pt x="20208" y="9701"/>
                    </a:lnTo>
                    <a:lnTo>
                      <a:pt x="20651" y="9208"/>
                    </a:lnTo>
                    <a:lnTo>
                      <a:pt x="20936" y="8337"/>
                    </a:lnTo>
                    <a:lnTo>
                      <a:pt x="21473" y="7693"/>
                    </a:lnTo>
                    <a:lnTo>
                      <a:pt x="21600" y="7427"/>
                    </a:lnTo>
                    <a:lnTo>
                      <a:pt x="21537" y="6935"/>
                    </a:lnTo>
                    <a:lnTo>
                      <a:pt x="21062" y="6404"/>
                    </a:lnTo>
                    <a:lnTo>
                      <a:pt x="20999" y="6291"/>
                    </a:lnTo>
                    <a:lnTo>
                      <a:pt x="20873" y="5987"/>
                    </a:lnTo>
                    <a:lnTo>
                      <a:pt x="20873" y="5646"/>
                    </a:lnTo>
                    <a:lnTo>
                      <a:pt x="18090" y="5002"/>
                    </a:lnTo>
                    <a:lnTo>
                      <a:pt x="15939" y="4358"/>
                    </a:lnTo>
                    <a:lnTo>
                      <a:pt x="15749" y="4585"/>
                    </a:lnTo>
                    <a:lnTo>
                      <a:pt x="15528" y="4509"/>
                    </a:lnTo>
                    <a:lnTo>
                      <a:pt x="15275" y="4434"/>
                    </a:lnTo>
                    <a:lnTo>
                      <a:pt x="14737" y="4358"/>
                    </a:lnTo>
                    <a:lnTo>
                      <a:pt x="14642" y="4282"/>
                    </a:lnTo>
                    <a:lnTo>
                      <a:pt x="14389" y="4434"/>
                    </a:lnTo>
                    <a:lnTo>
                      <a:pt x="13694" y="4434"/>
                    </a:lnTo>
                    <a:lnTo>
                      <a:pt x="13251" y="4509"/>
                    </a:lnTo>
                    <a:lnTo>
                      <a:pt x="12840" y="4623"/>
                    </a:lnTo>
                    <a:lnTo>
                      <a:pt x="12618" y="4623"/>
                    </a:lnTo>
                    <a:lnTo>
                      <a:pt x="12429" y="4585"/>
                    </a:lnTo>
                    <a:lnTo>
                      <a:pt x="12207" y="4358"/>
                    </a:lnTo>
                    <a:lnTo>
                      <a:pt x="11954" y="4282"/>
                    </a:lnTo>
                    <a:lnTo>
                      <a:pt x="11290" y="4434"/>
                    </a:lnTo>
                    <a:lnTo>
                      <a:pt x="11069" y="4358"/>
                    </a:lnTo>
                    <a:lnTo>
                      <a:pt x="10658" y="4358"/>
                    </a:lnTo>
                    <a:lnTo>
                      <a:pt x="10594" y="4131"/>
                    </a:lnTo>
                    <a:lnTo>
                      <a:pt x="10341" y="3941"/>
                    </a:lnTo>
                    <a:lnTo>
                      <a:pt x="10183" y="3865"/>
                    </a:lnTo>
                    <a:lnTo>
                      <a:pt x="9930" y="3714"/>
                    </a:lnTo>
                    <a:lnTo>
                      <a:pt x="9582" y="3714"/>
                    </a:lnTo>
                    <a:lnTo>
                      <a:pt x="9329" y="3562"/>
                    </a:lnTo>
                    <a:lnTo>
                      <a:pt x="9171" y="3562"/>
                    </a:lnTo>
                    <a:lnTo>
                      <a:pt x="8918" y="3789"/>
                    </a:lnTo>
                    <a:lnTo>
                      <a:pt x="8697" y="3789"/>
                    </a:lnTo>
                    <a:lnTo>
                      <a:pt x="8286" y="3865"/>
                    </a:lnTo>
                    <a:lnTo>
                      <a:pt x="8033" y="3865"/>
                    </a:lnTo>
                    <a:lnTo>
                      <a:pt x="7811" y="3638"/>
                    </a:lnTo>
                    <a:lnTo>
                      <a:pt x="7748" y="3638"/>
                    </a:lnTo>
                    <a:lnTo>
                      <a:pt x="7495" y="3411"/>
                    </a:lnTo>
                    <a:lnTo>
                      <a:pt x="7147" y="3297"/>
                    </a:lnTo>
                    <a:lnTo>
                      <a:pt x="7084" y="3145"/>
                    </a:lnTo>
                    <a:lnTo>
                      <a:pt x="7211" y="1781"/>
                    </a:lnTo>
                    <a:lnTo>
                      <a:pt x="7084" y="1288"/>
                    </a:lnTo>
                    <a:lnTo>
                      <a:pt x="6831" y="1023"/>
                    </a:lnTo>
                    <a:lnTo>
                      <a:pt x="6736" y="796"/>
                    </a:lnTo>
                    <a:lnTo>
                      <a:pt x="6546" y="720"/>
                    </a:lnTo>
                    <a:lnTo>
                      <a:pt x="6357" y="796"/>
                    </a:lnTo>
                    <a:lnTo>
                      <a:pt x="6135" y="720"/>
                    </a:lnTo>
                    <a:lnTo>
                      <a:pt x="6135" y="644"/>
                    </a:lnTo>
                    <a:lnTo>
                      <a:pt x="5787" y="227"/>
                    </a:lnTo>
                    <a:lnTo>
                      <a:pt x="5534" y="303"/>
                    </a:lnTo>
                    <a:lnTo>
                      <a:pt x="5313" y="303"/>
                    </a:lnTo>
                    <a:lnTo>
                      <a:pt x="5250" y="152"/>
                    </a:lnTo>
                    <a:lnTo>
                      <a:pt x="5123" y="152"/>
                    </a:lnTo>
                    <a:lnTo>
                      <a:pt x="5060" y="227"/>
                    </a:lnTo>
                    <a:lnTo>
                      <a:pt x="5187" y="379"/>
                    </a:lnTo>
                    <a:lnTo>
                      <a:pt x="5123" y="379"/>
                    </a:lnTo>
                    <a:lnTo>
                      <a:pt x="5060" y="303"/>
                    </a:lnTo>
                    <a:lnTo>
                      <a:pt x="4870" y="0"/>
                    </a:lnTo>
                    <a:lnTo>
                      <a:pt x="4775" y="303"/>
                    </a:lnTo>
                    <a:lnTo>
                      <a:pt x="4712" y="872"/>
                    </a:lnTo>
                    <a:lnTo>
                      <a:pt x="4522" y="1061"/>
                    </a:lnTo>
                    <a:lnTo>
                      <a:pt x="4522" y="1137"/>
                    </a:lnTo>
                    <a:lnTo>
                      <a:pt x="4459" y="1364"/>
                    </a:lnTo>
                    <a:lnTo>
                      <a:pt x="4396" y="1629"/>
                    </a:lnTo>
                    <a:lnTo>
                      <a:pt x="4396" y="1933"/>
                    </a:lnTo>
                    <a:lnTo>
                      <a:pt x="4459" y="2084"/>
                    </a:lnTo>
                    <a:lnTo>
                      <a:pt x="4301" y="2349"/>
                    </a:lnTo>
                    <a:lnTo>
                      <a:pt x="4175" y="2653"/>
                    </a:lnTo>
                    <a:lnTo>
                      <a:pt x="4333" y="2842"/>
                    </a:lnTo>
                    <a:lnTo>
                      <a:pt x="4111" y="2804"/>
                    </a:lnTo>
                    <a:lnTo>
                      <a:pt x="4111" y="2994"/>
                    </a:lnTo>
                    <a:lnTo>
                      <a:pt x="3985" y="3297"/>
                    </a:lnTo>
                    <a:lnTo>
                      <a:pt x="3985" y="3486"/>
                    </a:lnTo>
                    <a:lnTo>
                      <a:pt x="3858" y="3789"/>
                    </a:lnTo>
                    <a:lnTo>
                      <a:pt x="3827" y="4055"/>
                    </a:lnTo>
                    <a:lnTo>
                      <a:pt x="3637" y="4509"/>
                    </a:lnTo>
                    <a:lnTo>
                      <a:pt x="3574" y="4775"/>
                    </a:lnTo>
                    <a:lnTo>
                      <a:pt x="3226" y="5495"/>
                    </a:lnTo>
                    <a:lnTo>
                      <a:pt x="3099" y="5987"/>
                    </a:lnTo>
                    <a:lnTo>
                      <a:pt x="2910" y="6556"/>
                    </a:lnTo>
                    <a:lnTo>
                      <a:pt x="2973" y="6859"/>
                    </a:lnTo>
                    <a:lnTo>
                      <a:pt x="2973" y="6935"/>
                    </a:lnTo>
                    <a:lnTo>
                      <a:pt x="2815" y="7048"/>
                    </a:lnTo>
                    <a:lnTo>
                      <a:pt x="2688" y="7276"/>
                    </a:lnTo>
                    <a:lnTo>
                      <a:pt x="2562" y="7844"/>
                    </a:lnTo>
                    <a:lnTo>
                      <a:pt x="2151" y="9133"/>
                    </a:lnTo>
                    <a:lnTo>
                      <a:pt x="1961" y="9398"/>
                    </a:lnTo>
                    <a:lnTo>
                      <a:pt x="1898" y="9701"/>
                    </a:lnTo>
                    <a:lnTo>
                      <a:pt x="2151" y="9549"/>
                    </a:lnTo>
                    <a:lnTo>
                      <a:pt x="2214" y="9701"/>
                    </a:lnTo>
                    <a:lnTo>
                      <a:pt x="1961" y="9701"/>
                    </a:lnTo>
                    <a:lnTo>
                      <a:pt x="1803" y="9928"/>
                    </a:lnTo>
                    <a:lnTo>
                      <a:pt x="1486" y="10421"/>
                    </a:lnTo>
                    <a:lnTo>
                      <a:pt x="1423" y="10686"/>
                    </a:lnTo>
                    <a:lnTo>
                      <a:pt x="1486" y="10762"/>
                    </a:lnTo>
                    <a:lnTo>
                      <a:pt x="1550" y="10686"/>
                    </a:lnTo>
                    <a:lnTo>
                      <a:pt x="1550" y="10762"/>
                    </a:lnTo>
                    <a:lnTo>
                      <a:pt x="1613" y="10762"/>
                    </a:lnTo>
                    <a:lnTo>
                      <a:pt x="1550" y="10914"/>
                    </a:lnTo>
                    <a:lnTo>
                      <a:pt x="1550" y="10762"/>
                    </a:lnTo>
                    <a:lnTo>
                      <a:pt x="1486" y="10762"/>
                    </a:lnTo>
                    <a:lnTo>
                      <a:pt x="1328" y="10914"/>
                    </a:lnTo>
                    <a:lnTo>
                      <a:pt x="1202" y="11179"/>
                    </a:lnTo>
                    <a:lnTo>
                      <a:pt x="1139" y="10914"/>
                    </a:lnTo>
                    <a:lnTo>
                      <a:pt x="727" y="11975"/>
                    </a:lnTo>
                    <a:lnTo>
                      <a:pt x="316" y="12619"/>
                    </a:lnTo>
                    <a:lnTo>
                      <a:pt x="316" y="13112"/>
                    </a:lnTo>
                    <a:lnTo>
                      <a:pt x="411" y="13680"/>
                    </a:lnTo>
                    <a:lnTo>
                      <a:pt x="380" y="13983"/>
                    </a:lnTo>
                    <a:lnTo>
                      <a:pt x="190" y="14248"/>
                    </a:lnTo>
                    <a:lnTo>
                      <a:pt x="127" y="14476"/>
                    </a:lnTo>
                    <a:lnTo>
                      <a:pt x="0" y="14817"/>
                    </a:lnTo>
                    <a:lnTo>
                      <a:pt x="63" y="15840"/>
                    </a:lnTo>
                    <a:lnTo>
                      <a:pt x="253" y="16408"/>
                    </a:lnTo>
                    <a:lnTo>
                      <a:pt x="380" y="16408"/>
                    </a:lnTo>
                    <a:lnTo>
                      <a:pt x="5819" y="1818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 name="Shape 10070">
                <a:extLst>
                  <a:ext uri="{FF2B5EF4-FFF2-40B4-BE49-F238E27FC236}">
                    <a16:creationId xmlns:a16="http://schemas.microsoft.com/office/drawing/2014/main" id="{87F7E7FC-9A7D-4974-A59F-4E33E09B2F48}"/>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 name="Shape 10071">
                <a:extLst>
                  <a:ext uri="{FF2B5EF4-FFF2-40B4-BE49-F238E27FC236}">
                    <a16:creationId xmlns:a16="http://schemas.microsoft.com/office/drawing/2014/main" id="{CEF3E73D-3674-4AAB-86DF-7BBEAFC58EC1}"/>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 name="Shape 10072">
                <a:extLst>
                  <a:ext uri="{FF2B5EF4-FFF2-40B4-BE49-F238E27FC236}">
                    <a16:creationId xmlns:a16="http://schemas.microsoft.com/office/drawing/2014/main" id="{C6DB58F8-AA0F-40E4-9ED5-DA07D5929827}"/>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 name="Shape 10073">
                <a:extLst>
                  <a:ext uri="{FF2B5EF4-FFF2-40B4-BE49-F238E27FC236}">
                    <a16:creationId xmlns:a16="http://schemas.microsoft.com/office/drawing/2014/main" id="{B3CE1F54-7FB3-41D6-ACE4-A8BC023DBA67}"/>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12" name="Group 10081">
                <a:extLst>
                  <a:ext uri="{FF2B5EF4-FFF2-40B4-BE49-F238E27FC236}">
                    <a16:creationId xmlns:a16="http://schemas.microsoft.com/office/drawing/2014/main" id="{B2E56ED6-9C41-4E39-B9EF-C843E7986C4F}"/>
                  </a:ext>
                </a:extLst>
              </p:cNvPr>
              <p:cNvGrpSpPr/>
              <p:nvPr/>
            </p:nvGrpSpPr>
            <p:grpSpPr>
              <a:xfrm>
                <a:off x="363919" y="0"/>
                <a:ext cx="1014666" cy="667183"/>
                <a:chOff x="0" y="0"/>
                <a:chExt cx="1014665" cy="667182"/>
              </a:xfrm>
              <a:grpFill/>
            </p:grpSpPr>
            <p:sp>
              <p:nvSpPr>
                <p:cNvPr id="191" name="Shape 10074">
                  <a:extLst>
                    <a:ext uri="{FF2B5EF4-FFF2-40B4-BE49-F238E27FC236}">
                      <a16:creationId xmlns:a16="http://schemas.microsoft.com/office/drawing/2014/main" id="{6DF23AB4-D619-42B5-BAA9-1C9238BB10F4}"/>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2" name="Shape 10075">
                  <a:extLst>
                    <a:ext uri="{FF2B5EF4-FFF2-40B4-BE49-F238E27FC236}">
                      <a16:creationId xmlns:a16="http://schemas.microsoft.com/office/drawing/2014/main" id="{5E89513A-2FEE-494E-BDF6-BD36FE67A43C}"/>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3" name="Shape 10076">
                  <a:extLst>
                    <a:ext uri="{FF2B5EF4-FFF2-40B4-BE49-F238E27FC236}">
                      <a16:creationId xmlns:a16="http://schemas.microsoft.com/office/drawing/2014/main" id="{B1BC4234-6C0A-493E-903C-80F8B5BFB1E9}"/>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4" name="Shape 10077">
                  <a:extLst>
                    <a:ext uri="{FF2B5EF4-FFF2-40B4-BE49-F238E27FC236}">
                      <a16:creationId xmlns:a16="http://schemas.microsoft.com/office/drawing/2014/main" id="{384B11E1-7127-4996-A310-82FE34CB7946}"/>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5" name="Shape 10078">
                  <a:extLst>
                    <a:ext uri="{FF2B5EF4-FFF2-40B4-BE49-F238E27FC236}">
                      <a16:creationId xmlns:a16="http://schemas.microsoft.com/office/drawing/2014/main" id="{379E90D5-FA22-477D-85F3-5DD8A9002022}"/>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6" name="Shape 10079">
                  <a:extLst>
                    <a:ext uri="{FF2B5EF4-FFF2-40B4-BE49-F238E27FC236}">
                      <a16:creationId xmlns:a16="http://schemas.microsoft.com/office/drawing/2014/main" id="{73B7185A-DA8E-469E-801B-DD17D1BE3A4F}"/>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7" name="Shape 10080">
                  <a:extLst>
                    <a:ext uri="{FF2B5EF4-FFF2-40B4-BE49-F238E27FC236}">
                      <a16:creationId xmlns:a16="http://schemas.microsoft.com/office/drawing/2014/main" id="{DD3A3FEE-A3D5-4E04-B1A4-AC52C681F7F9}"/>
                    </a:ext>
                  </a:extLst>
                </p:cNvPr>
                <p:cNvSpPr/>
                <p:nvPr/>
              </p:nvSpPr>
              <p:spPr>
                <a:xfrm>
                  <a:off x="-1" y="0"/>
                  <a:ext cx="1014667" cy="667183"/>
                </a:xfrm>
                <a:custGeom>
                  <a:avLst/>
                  <a:gdLst/>
                  <a:ahLst/>
                  <a:cxnLst>
                    <a:cxn ang="0">
                      <a:pos x="wd2" y="hd2"/>
                    </a:cxn>
                    <a:cxn ang="5400000">
                      <a:pos x="wd2" y="hd2"/>
                    </a:cxn>
                    <a:cxn ang="10800000">
                      <a:pos x="wd2" y="hd2"/>
                    </a:cxn>
                    <a:cxn ang="16200000">
                      <a:pos x="wd2" y="hd2"/>
                    </a:cxn>
                  </a:cxnLst>
                  <a:rect l="0" t="0" r="r" b="b"/>
                  <a:pathLst>
                    <a:path w="21600" h="21600" extrusionOk="0">
                      <a:moveTo>
                        <a:pt x="2557" y="15173"/>
                      </a:moveTo>
                      <a:lnTo>
                        <a:pt x="2862" y="15541"/>
                      </a:lnTo>
                      <a:lnTo>
                        <a:pt x="3015" y="16226"/>
                      </a:lnTo>
                      <a:lnTo>
                        <a:pt x="2862" y="18123"/>
                      </a:lnTo>
                      <a:lnTo>
                        <a:pt x="2939" y="18334"/>
                      </a:lnTo>
                      <a:lnTo>
                        <a:pt x="3358" y="18492"/>
                      </a:lnTo>
                      <a:lnTo>
                        <a:pt x="3664" y="18808"/>
                      </a:lnTo>
                      <a:lnTo>
                        <a:pt x="3740" y="18808"/>
                      </a:lnTo>
                      <a:lnTo>
                        <a:pt x="4007" y="19124"/>
                      </a:lnTo>
                      <a:lnTo>
                        <a:pt x="4312" y="19124"/>
                      </a:lnTo>
                      <a:lnTo>
                        <a:pt x="4808" y="19019"/>
                      </a:lnTo>
                      <a:lnTo>
                        <a:pt x="5076" y="19019"/>
                      </a:lnTo>
                      <a:lnTo>
                        <a:pt x="5381" y="18702"/>
                      </a:lnTo>
                      <a:lnTo>
                        <a:pt x="5572" y="18702"/>
                      </a:lnTo>
                      <a:lnTo>
                        <a:pt x="5877" y="18913"/>
                      </a:lnTo>
                      <a:lnTo>
                        <a:pt x="6297" y="18913"/>
                      </a:lnTo>
                      <a:lnTo>
                        <a:pt x="6602" y="19124"/>
                      </a:lnTo>
                      <a:lnTo>
                        <a:pt x="6793" y="19229"/>
                      </a:lnTo>
                      <a:lnTo>
                        <a:pt x="7098" y="19493"/>
                      </a:lnTo>
                      <a:lnTo>
                        <a:pt x="7175" y="19809"/>
                      </a:lnTo>
                      <a:lnTo>
                        <a:pt x="7671" y="19809"/>
                      </a:lnTo>
                      <a:lnTo>
                        <a:pt x="7938" y="19914"/>
                      </a:lnTo>
                      <a:lnTo>
                        <a:pt x="8739" y="19703"/>
                      </a:lnTo>
                      <a:lnTo>
                        <a:pt x="9045" y="19809"/>
                      </a:lnTo>
                      <a:lnTo>
                        <a:pt x="9312" y="20125"/>
                      </a:lnTo>
                      <a:lnTo>
                        <a:pt x="9541" y="20178"/>
                      </a:lnTo>
                      <a:lnTo>
                        <a:pt x="9808" y="20178"/>
                      </a:lnTo>
                      <a:lnTo>
                        <a:pt x="10304" y="20020"/>
                      </a:lnTo>
                      <a:lnTo>
                        <a:pt x="10838" y="19914"/>
                      </a:lnTo>
                      <a:lnTo>
                        <a:pt x="11678" y="19914"/>
                      </a:lnTo>
                      <a:lnTo>
                        <a:pt x="11983" y="19703"/>
                      </a:lnTo>
                      <a:lnTo>
                        <a:pt x="12098" y="19809"/>
                      </a:lnTo>
                      <a:lnTo>
                        <a:pt x="12746" y="19914"/>
                      </a:lnTo>
                      <a:lnTo>
                        <a:pt x="13052" y="20020"/>
                      </a:lnTo>
                      <a:lnTo>
                        <a:pt x="13319" y="20125"/>
                      </a:lnTo>
                      <a:lnTo>
                        <a:pt x="13548" y="19809"/>
                      </a:lnTo>
                      <a:lnTo>
                        <a:pt x="16143" y="20704"/>
                      </a:lnTo>
                      <a:lnTo>
                        <a:pt x="19501" y="21600"/>
                      </a:lnTo>
                      <a:lnTo>
                        <a:pt x="19425" y="21284"/>
                      </a:lnTo>
                      <a:lnTo>
                        <a:pt x="19501" y="20178"/>
                      </a:lnTo>
                      <a:lnTo>
                        <a:pt x="19348" y="19387"/>
                      </a:lnTo>
                      <a:lnTo>
                        <a:pt x="19501" y="19124"/>
                      </a:lnTo>
                      <a:lnTo>
                        <a:pt x="19577" y="17912"/>
                      </a:lnTo>
                      <a:lnTo>
                        <a:pt x="21524" y="5268"/>
                      </a:lnTo>
                      <a:lnTo>
                        <a:pt x="21600" y="5058"/>
                      </a:lnTo>
                      <a:lnTo>
                        <a:pt x="19005" y="4267"/>
                      </a:lnTo>
                      <a:lnTo>
                        <a:pt x="14196" y="2792"/>
                      </a:lnTo>
                      <a:lnTo>
                        <a:pt x="10037" y="1264"/>
                      </a:lnTo>
                      <a:lnTo>
                        <a:pt x="6373" y="0"/>
                      </a:lnTo>
                      <a:lnTo>
                        <a:pt x="6144" y="211"/>
                      </a:lnTo>
                      <a:lnTo>
                        <a:pt x="6220" y="580"/>
                      </a:lnTo>
                      <a:lnTo>
                        <a:pt x="6297" y="896"/>
                      </a:lnTo>
                      <a:lnTo>
                        <a:pt x="6297" y="1001"/>
                      </a:lnTo>
                      <a:lnTo>
                        <a:pt x="6526" y="1370"/>
                      </a:lnTo>
                      <a:lnTo>
                        <a:pt x="6793" y="1580"/>
                      </a:lnTo>
                      <a:lnTo>
                        <a:pt x="6717" y="2002"/>
                      </a:lnTo>
                      <a:lnTo>
                        <a:pt x="6717" y="2687"/>
                      </a:lnTo>
                      <a:lnTo>
                        <a:pt x="6449" y="2476"/>
                      </a:lnTo>
                      <a:lnTo>
                        <a:pt x="6602" y="2792"/>
                      </a:lnTo>
                      <a:lnTo>
                        <a:pt x="6526" y="3161"/>
                      </a:lnTo>
                      <a:lnTo>
                        <a:pt x="6220" y="2950"/>
                      </a:lnTo>
                      <a:lnTo>
                        <a:pt x="6030" y="2950"/>
                      </a:lnTo>
                      <a:lnTo>
                        <a:pt x="6030" y="3266"/>
                      </a:lnTo>
                      <a:lnTo>
                        <a:pt x="6297" y="3266"/>
                      </a:lnTo>
                      <a:lnTo>
                        <a:pt x="6373" y="3635"/>
                      </a:lnTo>
                      <a:lnTo>
                        <a:pt x="6602" y="4057"/>
                      </a:lnTo>
                      <a:lnTo>
                        <a:pt x="6526" y="4373"/>
                      </a:lnTo>
                      <a:lnTo>
                        <a:pt x="6602" y="4531"/>
                      </a:lnTo>
                      <a:lnTo>
                        <a:pt x="6526" y="5268"/>
                      </a:lnTo>
                      <a:lnTo>
                        <a:pt x="6678" y="5637"/>
                      </a:lnTo>
                      <a:lnTo>
                        <a:pt x="6678" y="6059"/>
                      </a:lnTo>
                      <a:lnTo>
                        <a:pt x="6373" y="6322"/>
                      </a:lnTo>
                      <a:lnTo>
                        <a:pt x="6106" y="6849"/>
                      </a:lnTo>
                      <a:lnTo>
                        <a:pt x="6144" y="7218"/>
                      </a:lnTo>
                      <a:lnTo>
                        <a:pt x="5877" y="7428"/>
                      </a:lnTo>
                      <a:lnTo>
                        <a:pt x="6030" y="7797"/>
                      </a:lnTo>
                      <a:lnTo>
                        <a:pt x="5801" y="8113"/>
                      </a:lnTo>
                      <a:lnTo>
                        <a:pt x="5877" y="8903"/>
                      </a:lnTo>
                      <a:lnTo>
                        <a:pt x="5572" y="9325"/>
                      </a:lnTo>
                      <a:lnTo>
                        <a:pt x="5076" y="9483"/>
                      </a:lnTo>
                      <a:lnTo>
                        <a:pt x="4923" y="9799"/>
                      </a:lnTo>
                      <a:lnTo>
                        <a:pt x="4732" y="10115"/>
                      </a:lnTo>
                      <a:lnTo>
                        <a:pt x="4427" y="10115"/>
                      </a:lnTo>
                      <a:lnTo>
                        <a:pt x="4312" y="9694"/>
                      </a:lnTo>
                      <a:lnTo>
                        <a:pt x="4007" y="9904"/>
                      </a:lnTo>
                      <a:lnTo>
                        <a:pt x="4007" y="10273"/>
                      </a:lnTo>
                      <a:lnTo>
                        <a:pt x="3778" y="10010"/>
                      </a:lnTo>
                      <a:lnTo>
                        <a:pt x="3854" y="9694"/>
                      </a:lnTo>
                      <a:lnTo>
                        <a:pt x="3587" y="9588"/>
                      </a:lnTo>
                      <a:lnTo>
                        <a:pt x="3854" y="9483"/>
                      </a:lnTo>
                      <a:lnTo>
                        <a:pt x="4083" y="9220"/>
                      </a:lnTo>
                      <a:lnTo>
                        <a:pt x="4580" y="8693"/>
                      </a:lnTo>
                      <a:lnTo>
                        <a:pt x="4503" y="9114"/>
                      </a:lnTo>
                      <a:lnTo>
                        <a:pt x="4427" y="9430"/>
                      </a:lnTo>
                      <a:lnTo>
                        <a:pt x="4427" y="9799"/>
                      </a:lnTo>
                      <a:lnTo>
                        <a:pt x="4503" y="9588"/>
                      </a:lnTo>
                      <a:lnTo>
                        <a:pt x="4580" y="9220"/>
                      </a:lnTo>
                      <a:lnTo>
                        <a:pt x="4808" y="8903"/>
                      </a:lnTo>
                      <a:lnTo>
                        <a:pt x="4999" y="8798"/>
                      </a:lnTo>
                      <a:lnTo>
                        <a:pt x="4808" y="9220"/>
                      </a:lnTo>
                      <a:lnTo>
                        <a:pt x="5076" y="9430"/>
                      </a:lnTo>
                      <a:lnTo>
                        <a:pt x="5534" y="8113"/>
                      </a:lnTo>
                      <a:lnTo>
                        <a:pt x="5381" y="7744"/>
                      </a:lnTo>
                      <a:lnTo>
                        <a:pt x="5076" y="7797"/>
                      </a:lnTo>
                      <a:lnTo>
                        <a:pt x="5076" y="7428"/>
                      </a:lnTo>
                      <a:lnTo>
                        <a:pt x="5381" y="7534"/>
                      </a:lnTo>
                      <a:lnTo>
                        <a:pt x="5381" y="6849"/>
                      </a:lnTo>
                      <a:lnTo>
                        <a:pt x="5572" y="6954"/>
                      </a:lnTo>
                      <a:lnTo>
                        <a:pt x="5801" y="6743"/>
                      </a:lnTo>
                      <a:lnTo>
                        <a:pt x="5877" y="6322"/>
                      </a:lnTo>
                      <a:lnTo>
                        <a:pt x="5724" y="5953"/>
                      </a:lnTo>
                      <a:lnTo>
                        <a:pt x="5076" y="6743"/>
                      </a:lnTo>
                      <a:lnTo>
                        <a:pt x="4885" y="7112"/>
                      </a:lnTo>
                      <a:lnTo>
                        <a:pt x="4351" y="7323"/>
                      </a:lnTo>
                      <a:lnTo>
                        <a:pt x="3778" y="8008"/>
                      </a:lnTo>
                      <a:lnTo>
                        <a:pt x="3854" y="8429"/>
                      </a:lnTo>
                      <a:lnTo>
                        <a:pt x="4160" y="8324"/>
                      </a:lnTo>
                      <a:lnTo>
                        <a:pt x="4427" y="8324"/>
                      </a:lnTo>
                      <a:lnTo>
                        <a:pt x="3854" y="8535"/>
                      </a:lnTo>
                      <a:lnTo>
                        <a:pt x="3664" y="8219"/>
                      </a:lnTo>
                      <a:lnTo>
                        <a:pt x="3778" y="7797"/>
                      </a:lnTo>
                      <a:lnTo>
                        <a:pt x="4351" y="7218"/>
                      </a:lnTo>
                      <a:lnTo>
                        <a:pt x="4580" y="7007"/>
                      </a:lnTo>
                      <a:lnTo>
                        <a:pt x="5076" y="6217"/>
                      </a:lnTo>
                      <a:lnTo>
                        <a:pt x="4999" y="6533"/>
                      </a:lnTo>
                      <a:lnTo>
                        <a:pt x="4999" y="6954"/>
                      </a:lnTo>
                      <a:lnTo>
                        <a:pt x="5076" y="6533"/>
                      </a:lnTo>
                      <a:lnTo>
                        <a:pt x="5381" y="6217"/>
                      </a:lnTo>
                      <a:lnTo>
                        <a:pt x="5534" y="5742"/>
                      </a:lnTo>
                      <a:lnTo>
                        <a:pt x="5381" y="4847"/>
                      </a:lnTo>
                      <a:lnTo>
                        <a:pt x="5457" y="4478"/>
                      </a:lnTo>
                      <a:lnTo>
                        <a:pt x="5152" y="4741"/>
                      </a:lnTo>
                      <a:lnTo>
                        <a:pt x="5076" y="5163"/>
                      </a:lnTo>
                      <a:lnTo>
                        <a:pt x="4923" y="4531"/>
                      </a:lnTo>
                      <a:lnTo>
                        <a:pt x="4656" y="4636"/>
                      </a:lnTo>
                      <a:lnTo>
                        <a:pt x="4656" y="4373"/>
                      </a:lnTo>
                      <a:lnTo>
                        <a:pt x="4580" y="3951"/>
                      </a:lnTo>
                      <a:lnTo>
                        <a:pt x="4312" y="4057"/>
                      </a:lnTo>
                      <a:lnTo>
                        <a:pt x="4007" y="4057"/>
                      </a:lnTo>
                      <a:lnTo>
                        <a:pt x="3740" y="3846"/>
                      </a:lnTo>
                      <a:lnTo>
                        <a:pt x="3206" y="3635"/>
                      </a:lnTo>
                      <a:lnTo>
                        <a:pt x="2939" y="3372"/>
                      </a:lnTo>
                      <a:lnTo>
                        <a:pt x="2442" y="3161"/>
                      </a:lnTo>
                      <a:lnTo>
                        <a:pt x="1984" y="2845"/>
                      </a:lnTo>
                      <a:lnTo>
                        <a:pt x="1870" y="2581"/>
                      </a:lnTo>
                      <a:lnTo>
                        <a:pt x="1565" y="2371"/>
                      </a:lnTo>
                      <a:lnTo>
                        <a:pt x="840" y="1370"/>
                      </a:lnTo>
                      <a:lnTo>
                        <a:pt x="572" y="1159"/>
                      </a:lnTo>
                      <a:lnTo>
                        <a:pt x="649" y="1580"/>
                      </a:lnTo>
                      <a:lnTo>
                        <a:pt x="572" y="1686"/>
                      </a:lnTo>
                      <a:lnTo>
                        <a:pt x="496" y="2055"/>
                      </a:lnTo>
                      <a:lnTo>
                        <a:pt x="267" y="2476"/>
                      </a:lnTo>
                      <a:lnTo>
                        <a:pt x="267" y="2792"/>
                      </a:lnTo>
                      <a:lnTo>
                        <a:pt x="191" y="3161"/>
                      </a:lnTo>
                      <a:lnTo>
                        <a:pt x="191" y="3582"/>
                      </a:lnTo>
                      <a:lnTo>
                        <a:pt x="267" y="3846"/>
                      </a:lnTo>
                      <a:lnTo>
                        <a:pt x="496" y="4373"/>
                      </a:lnTo>
                      <a:lnTo>
                        <a:pt x="649" y="5058"/>
                      </a:lnTo>
                      <a:lnTo>
                        <a:pt x="649" y="5426"/>
                      </a:lnTo>
                      <a:lnTo>
                        <a:pt x="496" y="6954"/>
                      </a:lnTo>
                      <a:lnTo>
                        <a:pt x="649" y="7797"/>
                      </a:lnTo>
                      <a:lnTo>
                        <a:pt x="572" y="8903"/>
                      </a:lnTo>
                      <a:lnTo>
                        <a:pt x="420" y="9325"/>
                      </a:lnTo>
                      <a:lnTo>
                        <a:pt x="572" y="9430"/>
                      </a:lnTo>
                      <a:lnTo>
                        <a:pt x="649" y="9009"/>
                      </a:lnTo>
                      <a:lnTo>
                        <a:pt x="840" y="9325"/>
                      </a:lnTo>
                      <a:lnTo>
                        <a:pt x="1145" y="9694"/>
                      </a:lnTo>
                      <a:lnTo>
                        <a:pt x="1336" y="9799"/>
                      </a:lnTo>
                      <a:lnTo>
                        <a:pt x="916" y="9904"/>
                      </a:lnTo>
                      <a:lnTo>
                        <a:pt x="572" y="10115"/>
                      </a:lnTo>
                      <a:lnTo>
                        <a:pt x="496" y="9799"/>
                      </a:lnTo>
                      <a:lnTo>
                        <a:pt x="420" y="10484"/>
                      </a:lnTo>
                      <a:lnTo>
                        <a:pt x="496" y="10905"/>
                      </a:lnTo>
                      <a:lnTo>
                        <a:pt x="1069" y="11063"/>
                      </a:lnTo>
                      <a:lnTo>
                        <a:pt x="1145" y="11380"/>
                      </a:lnTo>
                      <a:lnTo>
                        <a:pt x="1069" y="11380"/>
                      </a:lnTo>
                      <a:lnTo>
                        <a:pt x="763" y="11169"/>
                      </a:lnTo>
                      <a:lnTo>
                        <a:pt x="649" y="11590"/>
                      </a:lnTo>
                      <a:lnTo>
                        <a:pt x="725" y="11906"/>
                      </a:lnTo>
                      <a:lnTo>
                        <a:pt x="496" y="12275"/>
                      </a:lnTo>
                      <a:lnTo>
                        <a:pt x="649" y="12697"/>
                      </a:lnTo>
                      <a:lnTo>
                        <a:pt x="649" y="12749"/>
                      </a:lnTo>
                      <a:lnTo>
                        <a:pt x="496" y="12486"/>
                      </a:lnTo>
                      <a:lnTo>
                        <a:pt x="191" y="12486"/>
                      </a:lnTo>
                      <a:lnTo>
                        <a:pt x="343" y="11801"/>
                      </a:lnTo>
                      <a:lnTo>
                        <a:pt x="267" y="11380"/>
                      </a:lnTo>
                      <a:lnTo>
                        <a:pt x="0" y="13276"/>
                      </a:lnTo>
                      <a:lnTo>
                        <a:pt x="191" y="13276"/>
                      </a:lnTo>
                      <a:lnTo>
                        <a:pt x="420" y="13645"/>
                      </a:lnTo>
                      <a:lnTo>
                        <a:pt x="992" y="13487"/>
                      </a:lnTo>
                      <a:lnTo>
                        <a:pt x="1145" y="13750"/>
                      </a:lnTo>
                      <a:lnTo>
                        <a:pt x="1336" y="13856"/>
                      </a:lnTo>
                      <a:lnTo>
                        <a:pt x="1412" y="13961"/>
                      </a:lnTo>
                      <a:lnTo>
                        <a:pt x="1565" y="14066"/>
                      </a:lnTo>
                      <a:lnTo>
                        <a:pt x="1641" y="14066"/>
                      </a:lnTo>
                      <a:lnTo>
                        <a:pt x="1717" y="14330"/>
                      </a:lnTo>
                      <a:lnTo>
                        <a:pt x="1984" y="14751"/>
                      </a:lnTo>
                      <a:lnTo>
                        <a:pt x="2213" y="14751"/>
                      </a:lnTo>
                      <a:lnTo>
                        <a:pt x="2442" y="14857"/>
                      </a:lnTo>
                      <a:lnTo>
                        <a:pt x="2557" y="151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3" name="Shape 10082">
                <a:extLst>
                  <a:ext uri="{FF2B5EF4-FFF2-40B4-BE49-F238E27FC236}">
                    <a16:creationId xmlns:a16="http://schemas.microsoft.com/office/drawing/2014/main" id="{DE5FF00B-0868-4AC7-87CB-09FC66E59889}"/>
                  </a:ext>
                </a:extLst>
              </p:cNvPr>
              <p:cNvSpPr/>
              <p:nvPr/>
            </p:nvSpPr>
            <p:spPr>
              <a:xfrm>
                <a:off x="548564" y="1266019"/>
                <a:ext cx="968059" cy="1362029"/>
              </a:xfrm>
              <a:custGeom>
                <a:avLst/>
                <a:gdLst/>
                <a:ahLst/>
                <a:cxnLst>
                  <a:cxn ang="0">
                    <a:pos x="wd2" y="hd2"/>
                  </a:cxn>
                  <a:cxn ang="5400000">
                    <a:pos x="wd2" y="hd2"/>
                  </a:cxn>
                  <a:cxn ang="10800000">
                    <a:pos x="wd2" y="hd2"/>
                  </a:cxn>
                  <a:cxn ang="16200000">
                    <a:pos x="wd2" y="hd2"/>
                  </a:cxn>
                </a:cxnLst>
                <a:rect l="0" t="0" r="r" b="b"/>
                <a:pathLst>
                  <a:path w="21600" h="21600" extrusionOk="0">
                    <a:moveTo>
                      <a:pt x="17360" y="2039"/>
                    </a:moveTo>
                    <a:lnTo>
                      <a:pt x="12320" y="1368"/>
                    </a:lnTo>
                    <a:lnTo>
                      <a:pt x="8520" y="826"/>
                    </a:lnTo>
                    <a:lnTo>
                      <a:pt x="3080" y="0"/>
                    </a:lnTo>
                    <a:lnTo>
                      <a:pt x="760" y="6271"/>
                    </a:lnTo>
                    <a:lnTo>
                      <a:pt x="0" y="8103"/>
                    </a:lnTo>
                    <a:lnTo>
                      <a:pt x="10000" y="17574"/>
                    </a:lnTo>
                    <a:lnTo>
                      <a:pt x="14280" y="21600"/>
                    </a:lnTo>
                    <a:lnTo>
                      <a:pt x="14360" y="21213"/>
                    </a:lnTo>
                    <a:lnTo>
                      <a:pt x="14600" y="21006"/>
                    </a:lnTo>
                    <a:lnTo>
                      <a:pt x="14680" y="20619"/>
                    </a:lnTo>
                    <a:lnTo>
                      <a:pt x="14600" y="20284"/>
                    </a:lnTo>
                    <a:lnTo>
                      <a:pt x="14600" y="20077"/>
                    </a:lnTo>
                    <a:lnTo>
                      <a:pt x="14680" y="19845"/>
                    </a:lnTo>
                    <a:lnTo>
                      <a:pt x="14680" y="19303"/>
                    </a:lnTo>
                    <a:lnTo>
                      <a:pt x="14800" y="19123"/>
                    </a:lnTo>
                    <a:lnTo>
                      <a:pt x="14680" y="18787"/>
                    </a:lnTo>
                    <a:lnTo>
                      <a:pt x="14800" y="18529"/>
                    </a:lnTo>
                    <a:lnTo>
                      <a:pt x="15120" y="18452"/>
                    </a:lnTo>
                    <a:lnTo>
                      <a:pt x="15440" y="18400"/>
                    </a:lnTo>
                    <a:lnTo>
                      <a:pt x="15640" y="18477"/>
                    </a:lnTo>
                    <a:lnTo>
                      <a:pt x="15960" y="18477"/>
                    </a:lnTo>
                    <a:lnTo>
                      <a:pt x="16240" y="18684"/>
                    </a:lnTo>
                    <a:lnTo>
                      <a:pt x="16320" y="18865"/>
                    </a:lnTo>
                    <a:lnTo>
                      <a:pt x="16640" y="18916"/>
                    </a:lnTo>
                    <a:lnTo>
                      <a:pt x="16920" y="18684"/>
                    </a:lnTo>
                    <a:lnTo>
                      <a:pt x="17240" y="18452"/>
                    </a:lnTo>
                    <a:lnTo>
                      <a:pt x="17840" y="16258"/>
                    </a:lnTo>
                    <a:lnTo>
                      <a:pt x="21600" y="2529"/>
                    </a:lnTo>
                    <a:lnTo>
                      <a:pt x="17360" y="2039"/>
                    </a:lnTo>
                    <a:close/>
                  </a:path>
                </a:pathLst>
              </a:custGeom>
              <a:solidFill>
                <a:schemeClr val="accent1">
                  <a:lumMod val="40000"/>
                  <a:lumOff val="6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 name="Shape 10083">
                <a:extLst>
                  <a:ext uri="{FF2B5EF4-FFF2-40B4-BE49-F238E27FC236}">
                    <a16:creationId xmlns:a16="http://schemas.microsoft.com/office/drawing/2014/main" id="{3BD7E070-DC5C-4CE7-B291-AF163211151B}"/>
                  </a:ext>
                </a:extLst>
              </p:cNvPr>
              <p:cNvSpPr/>
              <p:nvPr/>
            </p:nvSpPr>
            <p:spPr>
              <a:xfrm>
                <a:off x="1072033" y="2291200"/>
                <a:ext cx="1027216" cy="1095155"/>
              </a:xfrm>
              <a:custGeom>
                <a:avLst/>
                <a:gdLst/>
                <a:ahLst/>
                <a:cxnLst>
                  <a:cxn ang="0">
                    <a:pos x="wd2" y="hd2"/>
                  </a:cxn>
                  <a:cxn ang="5400000">
                    <a:pos x="wd2" y="hd2"/>
                  </a:cxn>
                  <a:cxn ang="10800000">
                    <a:pos x="wd2" y="hd2"/>
                  </a:cxn>
                  <a:cxn ang="16200000">
                    <a:pos x="wd2" y="hd2"/>
                  </a:cxn>
                </a:cxnLst>
                <a:rect l="0" t="0" r="r" b="b"/>
                <a:pathLst>
                  <a:path w="21600" h="21600" extrusionOk="0">
                    <a:moveTo>
                      <a:pt x="21600" y="2118"/>
                    </a:moveTo>
                    <a:lnTo>
                      <a:pt x="17190" y="1637"/>
                    </a:lnTo>
                    <a:lnTo>
                      <a:pt x="13005" y="1091"/>
                    </a:lnTo>
                    <a:lnTo>
                      <a:pt x="8708" y="481"/>
                    </a:lnTo>
                    <a:lnTo>
                      <a:pt x="5805" y="0"/>
                    </a:lnTo>
                    <a:lnTo>
                      <a:pt x="5240" y="2728"/>
                    </a:lnTo>
                    <a:lnTo>
                      <a:pt x="4938" y="3017"/>
                    </a:lnTo>
                    <a:lnTo>
                      <a:pt x="4674" y="3306"/>
                    </a:lnTo>
                    <a:lnTo>
                      <a:pt x="4373" y="3242"/>
                    </a:lnTo>
                    <a:lnTo>
                      <a:pt x="4297" y="3017"/>
                    </a:lnTo>
                    <a:lnTo>
                      <a:pt x="4034" y="2760"/>
                    </a:lnTo>
                    <a:lnTo>
                      <a:pt x="3732" y="2760"/>
                    </a:lnTo>
                    <a:lnTo>
                      <a:pt x="3543" y="2664"/>
                    </a:lnTo>
                    <a:lnTo>
                      <a:pt x="3242" y="2728"/>
                    </a:lnTo>
                    <a:lnTo>
                      <a:pt x="2940" y="2824"/>
                    </a:lnTo>
                    <a:lnTo>
                      <a:pt x="2827" y="3145"/>
                    </a:lnTo>
                    <a:lnTo>
                      <a:pt x="2940" y="3563"/>
                    </a:lnTo>
                    <a:lnTo>
                      <a:pt x="2827" y="3787"/>
                    </a:lnTo>
                    <a:lnTo>
                      <a:pt x="2827" y="4461"/>
                    </a:lnTo>
                    <a:lnTo>
                      <a:pt x="2752" y="4750"/>
                    </a:lnTo>
                    <a:lnTo>
                      <a:pt x="2752" y="5007"/>
                    </a:lnTo>
                    <a:lnTo>
                      <a:pt x="2827" y="5424"/>
                    </a:lnTo>
                    <a:lnTo>
                      <a:pt x="2752" y="5905"/>
                    </a:lnTo>
                    <a:lnTo>
                      <a:pt x="2526" y="6162"/>
                    </a:lnTo>
                    <a:lnTo>
                      <a:pt x="2450" y="6644"/>
                    </a:lnTo>
                    <a:lnTo>
                      <a:pt x="2375" y="6804"/>
                    </a:lnTo>
                    <a:lnTo>
                      <a:pt x="2375" y="7061"/>
                    </a:lnTo>
                    <a:lnTo>
                      <a:pt x="2676" y="7542"/>
                    </a:lnTo>
                    <a:lnTo>
                      <a:pt x="2827" y="7831"/>
                    </a:lnTo>
                    <a:lnTo>
                      <a:pt x="2827" y="8024"/>
                    </a:lnTo>
                    <a:lnTo>
                      <a:pt x="2940" y="8281"/>
                    </a:lnTo>
                    <a:lnTo>
                      <a:pt x="2903" y="8505"/>
                    </a:lnTo>
                    <a:lnTo>
                      <a:pt x="3393" y="8987"/>
                    </a:lnTo>
                    <a:lnTo>
                      <a:pt x="3581" y="9179"/>
                    </a:lnTo>
                    <a:lnTo>
                      <a:pt x="3317" y="9404"/>
                    </a:lnTo>
                    <a:lnTo>
                      <a:pt x="2450" y="9821"/>
                    </a:lnTo>
                    <a:lnTo>
                      <a:pt x="2337" y="10014"/>
                    </a:lnTo>
                    <a:lnTo>
                      <a:pt x="2111" y="10142"/>
                    </a:lnTo>
                    <a:lnTo>
                      <a:pt x="1960" y="10559"/>
                    </a:lnTo>
                    <a:lnTo>
                      <a:pt x="1960" y="10977"/>
                    </a:lnTo>
                    <a:lnTo>
                      <a:pt x="1809" y="11169"/>
                    </a:lnTo>
                    <a:lnTo>
                      <a:pt x="1696" y="11458"/>
                    </a:lnTo>
                    <a:lnTo>
                      <a:pt x="1244" y="11939"/>
                    </a:lnTo>
                    <a:lnTo>
                      <a:pt x="980" y="12132"/>
                    </a:lnTo>
                    <a:lnTo>
                      <a:pt x="829" y="12292"/>
                    </a:lnTo>
                    <a:lnTo>
                      <a:pt x="980" y="12549"/>
                    </a:lnTo>
                    <a:lnTo>
                      <a:pt x="905" y="12806"/>
                    </a:lnTo>
                    <a:lnTo>
                      <a:pt x="829" y="13031"/>
                    </a:lnTo>
                    <a:lnTo>
                      <a:pt x="829" y="13223"/>
                    </a:lnTo>
                    <a:lnTo>
                      <a:pt x="1131" y="13319"/>
                    </a:lnTo>
                    <a:lnTo>
                      <a:pt x="1395" y="13448"/>
                    </a:lnTo>
                    <a:lnTo>
                      <a:pt x="1395" y="13993"/>
                    </a:lnTo>
                    <a:lnTo>
                      <a:pt x="1131" y="14186"/>
                    </a:lnTo>
                    <a:lnTo>
                      <a:pt x="1055" y="14347"/>
                    </a:lnTo>
                    <a:lnTo>
                      <a:pt x="829" y="14347"/>
                    </a:lnTo>
                    <a:lnTo>
                      <a:pt x="679" y="14314"/>
                    </a:lnTo>
                    <a:lnTo>
                      <a:pt x="490" y="14314"/>
                    </a:lnTo>
                    <a:lnTo>
                      <a:pt x="38" y="14796"/>
                    </a:lnTo>
                    <a:lnTo>
                      <a:pt x="0" y="15021"/>
                    </a:lnTo>
                    <a:lnTo>
                      <a:pt x="754" y="15374"/>
                    </a:lnTo>
                    <a:lnTo>
                      <a:pt x="7502" y="18711"/>
                    </a:lnTo>
                    <a:lnTo>
                      <a:pt x="11874" y="20830"/>
                    </a:lnTo>
                    <a:lnTo>
                      <a:pt x="17001" y="21407"/>
                    </a:lnTo>
                    <a:lnTo>
                      <a:pt x="18697" y="21600"/>
                    </a:lnTo>
                    <a:lnTo>
                      <a:pt x="18773" y="21472"/>
                    </a:lnTo>
                    <a:lnTo>
                      <a:pt x="21600" y="211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 name="Shape 10084">
                <a:extLst>
                  <a:ext uri="{FF2B5EF4-FFF2-40B4-BE49-F238E27FC236}">
                    <a16:creationId xmlns:a16="http://schemas.microsoft.com/office/drawing/2014/main" id="{66256ACC-18BC-4DA4-917D-11D193A981BF}"/>
                  </a:ext>
                </a:extLst>
              </p:cNvPr>
              <p:cNvSpPr/>
              <p:nvPr/>
            </p:nvSpPr>
            <p:spPr>
              <a:xfrm>
                <a:off x="1100716" y="156218"/>
                <a:ext cx="907106" cy="1331110"/>
              </a:xfrm>
              <a:custGeom>
                <a:avLst/>
                <a:gdLst/>
                <a:ahLst/>
                <a:cxnLst>
                  <a:cxn ang="0">
                    <a:pos x="wd2" y="hd2"/>
                  </a:cxn>
                  <a:cxn ang="5400000">
                    <a:pos x="wd2" y="hd2"/>
                  </a:cxn>
                  <a:cxn ang="10800000">
                    <a:pos x="wd2" y="hd2"/>
                  </a:cxn>
                  <a:cxn ang="16200000">
                    <a:pos x="wd2" y="hd2"/>
                  </a:cxn>
                </a:cxnLst>
                <a:rect l="0" t="0" r="r" b="b"/>
                <a:pathLst>
                  <a:path w="21600" h="21600" extrusionOk="0">
                    <a:moveTo>
                      <a:pt x="4354" y="6443"/>
                    </a:moveTo>
                    <a:lnTo>
                      <a:pt x="4269" y="7050"/>
                    </a:lnTo>
                    <a:lnTo>
                      <a:pt x="4098" y="7182"/>
                    </a:lnTo>
                    <a:lnTo>
                      <a:pt x="4269" y="7578"/>
                    </a:lnTo>
                    <a:lnTo>
                      <a:pt x="4183" y="8133"/>
                    </a:lnTo>
                    <a:lnTo>
                      <a:pt x="4269" y="8291"/>
                    </a:lnTo>
                    <a:lnTo>
                      <a:pt x="4269" y="8529"/>
                    </a:lnTo>
                    <a:lnTo>
                      <a:pt x="4440" y="8740"/>
                    </a:lnTo>
                    <a:lnTo>
                      <a:pt x="4525" y="8820"/>
                    </a:lnTo>
                    <a:lnTo>
                      <a:pt x="5165" y="9189"/>
                    </a:lnTo>
                    <a:lnTo>
                      <a:pt x="5251" y="9533"/>
                    </a:lnTo>
                    <a:lnTo>
                      <a:pt x="5080" y="9717"/>
                    </a:lnTo>
                    <a:lnTo>
                      <a:pt x="4354" y="10166"/>
                    </a:lnTo>
                    <a:lnTo>
                      <a:pt x="3970" y="10774"/>
                    </a:lnTo>
                    <a:lnTo>
                      <a:pt x="3372" y="11117"/>
                    </a:lnTo>
                    <a:lnTo>
                      <a:pt x="3372" y="11275"/>
                    </a:lnTo>
                    <a:lnTo>
                      <a:pt x="3244" y="11460"/>
                    </a:lnTo>
                    <a:lnTo>
                      <a:pt x="2988" y="11619"/>
                    </a:lnTo>
                    <a:lnTo>
                      <a:pt x="2519" y="11803"/>
                    </a:lnTo>
                    <a:lnTo>
                      <a:pt x="2092" y="12147"/>
                    </a:lnTo>
                    <a:lnTo>
                      <a:pt x="1878" y="12358"/>
                    </a:lnTo>
                    <a:lnTo>
                      <a:pt x="1622" y="12912"/>
                    </a:lnTo>
                    <a:lnTo>
                      <a:pt x="1793" y="12992"/>
                    </a:lnTo>
                    <a:lnTo>
                      <a:pt x="2006" y="13044"/>
                    </a:lnTo>
                    <a:lnTo>
                      <a:pt x="2348" y="13203"/>
                    </a:lnTo>
                    <a:lnTo>
                      <a:pt x="2519" y="13335"/>
                    </a:lnTo>
                    <a:lnTo>
                      <a:pt x="2262" y="13546"/>
                    </a:lnTo>
                    <a:lnTo>
                      <a:pt x="2262" y="13784"/>
                    </a:lnTo>
                    <a:lnTo>
                      <a:pt x="1964" y="14154"/>
                    </a:lnTo>
                    <a:lnTo>
                      <a:pt x="1878" y="14233"/>
                    </a:lnTo>
                    <a:lnTo>
                      <a:pt x="1708" y="14338"/>
                    </a:lnTo>
                    <a:lnTo>
                      <a:pt x="0" y="19408"/>
                    </a:lnTo>
                    <a:lnTo>
                      <a:pt x="5379" y="20095"/>
                    </a:lnTo>
                    <a:lnTo>
                      <a:pt x="9904" y="20597"/>
                    </a:lnTo>
                    <a:lnTo>
                      <a:pt x="11270" y="20755"/>
                    </a:lnTo>
                    <a:lnTo>
                      <a:pt x="16008" y="21230"/>
                    </a:lnTo>
                    <a:lnTo>
                      <a:pt x="19935" y="21600"/>
                    </a:lnTo>
                    <a:lnTo>
                      <a:pt x="21600" y="14550"/>
                    </a:lnTo>
                    <a:lnTo>
                      <a:pt x="21301" y="14391"/>
                    </a:lnTo>
                    <a:lnTo>
                      <a:pt x="21130" y="14180"/>
                    </a:lnTo>
                    <a:lnTo>
                      <a:pt x="20960" y="13837"/>
                    </a:lnTo>
                    <a:lnTo>
                      <a:pt x="20661" y="13784"/>
                    </a:lnTo>
                    <a:lnTo>
                      <a:pt x="20149" y="14154"/>
                    </a:lnTo>
                    <a:lnTo>
                      <a:pt x="20149" y="14286"/>
                    </a:lnTo>
                    <a:lnTo>
                      <a:pt x="19594" y="14180"/>
                    </a:lnTo>
                    <a:lnTo>
                      <a:pt x="19338" y="14233"/>
                    </a:lnTo>
                    <a:lnTo>
                      <a:pt x="19039" y="14154"/>
                    </a:lnTo>
                    <a:lnTo>
                      <a:pt x="18484" y="14154"/>
                    </a:lnTo>
                    <a:lnTo>
                      <a:pt x="17843" y="13995"/>
                    </a:lnTo>
                    <a:lnTo>
                      <a:pt x="17673" y="14048"/>
                    </a:lnTo>
                    <a:lnTo>
                      <a:pt x="17331" y="14180"/>
                    </a:lnTo>
                    <a:lnTo>
                      <a:pt x="17118" y="14180"/>
                    </a:lnTo>
                    <a:lnTo>
                      <a:pt x="16776" y="14101"/>
                    </a:lnTo>
                    <a:lnTo>
                      <a:pt x="16221" y="14048"/>
                    </a:lnTo>
                    <a:lnTo>
                      <a:pt x="15923" y="14154"/>
                    </a:lnTo>
                    <a:lnTo>
                      <a:pt x="15837" y="14338"/>
                    </a:lnTo>
                    <a:lnTo>
                      <a:pt x="15752" y="14338"/>
                    </a:lnTo>
                    <a:lnTo>
                      <a:pt x="15410" y="14180"/>
                    </a:lnTo>
                    <a:lnTo>
                      <a:pt x="15282" y="13995"/>
                    </a:lnTo>
                    <a:lnTo>
                      <a:pt x="15325" y="13784"/>
                    </a:lnTo>
                    <a:lnTo>
                      <a:pt x="15197" y="13652"/>
                    </a:lnTo>
                    <a:lnTo>
                      <a:pt x="15282" y="13441"/>
                    </a:lnTo>
                    <a:lnTo>
                      <a:pt x="15111" y="13150"/>
                    </a:lnTo>
                    <a:lnTo>
                      <a:pt x="14770" y="12939"/>
                    </a:lnTo>
                    <a:lnTo>
                      <a:pt x="14471" y="12992"/>
                    </a:lnTo>
                    <a:lnTo>
                      <a:pt x="14215" y="12860"/>
                    </a:lnTo>
                    <a:lnTo>
                      <a:pt x="14130" y="12648"/>
                    </a:lnTo>
                    <a:lnTo>
                      <a:pt x="14300" y="12411"/>
                    </a:lnTo>
                    <a:lnTo>
                      <a:pt x="14300" y="12200"/>
                    </a:lnTo>
                    <a:lnTo>
                      <a:pt x="14215" y="12015"/>
                    </a:lnTo>
                    <a:lnTo>
                      <a:pt x="14002" y="11856"/>
                    </a:lnTo>
                    <a:lnTo>
                      <a:pt x="13745" y="11513"/>
                    </a:lnTo>
                    <a:lnTo>
                      <a:pt x="13660" y="11011"/>
                    </a:lnTo>
                    <a:lnTo>
                      <a:pt x="13660" y="10615"/>
                    </a:lnTo>
                    <a:lnTo>
                      <a:pt x="13319" y="10457"/>
                    </a:lnTo>
                    <a:lnTo>
                      <a:pt x="13276" y="10325"/>
                    </a:lnTo>
                    <a:lnTo>
                      <a:pt x="12123" y="10721"/>
                    </a:lnTo>
                    <a:lnTo>
                      <a:pt x="11825" y="10721"/>
                    </a:lnTo>
                    <a:lnTo>
                      <a:pt x="11568" y="10457"/>
                    </a:lnTo>
                    <a:lnTo>
                      <a:pt x="11184" y="10430"/>
                    </a:lnTo>
                    <a:lnTo>
                      <a:pt x="11270" y="10219"/>
                    </a:lnTo>
                    <a:lnTo>
                      <a:pt x="11483" y="10061"/>
                    </a:lnTo>
                    <a:lnTo>
                      <a:pt x="11398" y="9876"/>
                    </a:lnTo>
                    <a:lnTo>
                      <a:pt x="11568" y="9665"/>
                    </a:lnTo>
                    <a:lnTo>
                      <a:pt x="11910" y="9665"/>
                    </a:lnTo>
                    <a:lnTo>
                      <a:pt x="11995" y="9268"/>
                    </a:lnTo>
                    <a:lnTo>
                      <a:pt x="11825" y="9136"/>
                    </a:lnTo>
                    <a:lnTo>
                      <a:pt x="11995" y="8925"/>
                    </a:lnTo>
                    <a:lnTo>
                      <a:pt x="11910" y="8740"/>
                    </a:lnTo>
                    <a:lnTo>
                      <a:pt x="12123" y="8582"/>
                    </a:lnTo>
                    <a:lnTo>
                      <a:pt x="12209" y="8371"/>
                    </a:lnTo>
                    <a:lnTo>
                      <a:pt x="12465" y="7975"/>
                    </a:lnTo>
                    <a:lnTo>
                      <a:pt x="12764" y="7446"/>
                    </a:lnTo>
                    <a:lnTo>
                      <a:pt x="12550" y="7394"/>
                    </a:lnTo>
                    <a:lnTo>
                      <a:pt x="12123" y="7394"/>
                    </a:lnTo>
                    <a:lnTo>
                      <a:pt x="11825" y="7288"/>
                    </a:lnTo>
                    <a:lnTo>
                      <a:pt x="11910" y="7130"/>
                    </a:lnTo>
                    <a:lnTo>
                      <a:pt x="11654" y="7130"/>
                    </a:lnTo>
                    <a:lnTo>
                      <a:pt x="11483" y="6945"/>
                    </a:lnTo>
                    <a:lnTo>
                      <a:pt x="11184" y="6786"/>
                    </a:lnTo>
                    <a:lnTo>
                      <a:pt x="11184" y="6496"/>
                    </a:lnTo>
                    <a:lnTo>
                      <a:pt x="10928" y="6337"/>
                    </a:lnTo>
                    <a:lnTo>
                      <a:pt x="10629" y="5941"/>
                    </a:lnTo>
                    <a:lnTo>
                      <a:pt x="10458" y="5756"/>
                    </a:lnTo>
                    <a:lnTo>
                      <a:pt x="10288" y="5598"/>
                    </a:lnTo>
                    <a:lnTo>
                      <a:pt x="10202" y="5413"/>
                    </a:lnTo>
                    <a:lnTo>
                      <a:pt x="9733" y="5255"/>
                    </a:lnTo>
                    <a:lnTo>
                      <a:pt x="9647" y="5096"/>
                    </a:lnTo>
                    <a:lnTo>
                      <a:pt x="9178" y="4753"/>
                    </a:lnTo>
                    <a:lnTo>
                      <a:pt x="9477" y="4700"/>
                    </a:lnTo>
                    <a:lnTo>
                      <a:pt x="9306" y="4515"/>
                    </a:lnTo>
                    <a:lnTo>
                      <a:pt x="9391" y="4304"/>
                    </a:lnTo>
                    <a:lnTo>
                      <a:pt x="9391" y="4172"/>
                    </a:lnTo>
                    <a:lnTo>
                      <a:pt x="9178" y="3776"/>
                    </a:lnTo>
                    <a:lnTo>
                      <a:pt x="9178" y="3670"/>
                    </a:lnTo>
                    <a:lnTo>
                      <a:pt x="8666" y="3116"/>
                    </a:lnTo>
                    <a:lnTo>
                      <a:pt x="9477" y="449"/>
                    </a:lnTo>
                    <a:lnTo>
                      <a:pt x="9562" y="343"/>
                    </a:lnTo>
                    <a:lnTo>
                      <a:pt x="8836" y="290"/>
                    </a:lnTo>
                    <a:lnTo>
                      <a:pt x="6617" y="0"/>
                    </a:lnTo>
                    <a:lnTo>
                      <a:pt x="6531" y="106"/>
                    </a:lnTo>
                    <a:lnTo>
                      <a:pt x="4354" y="64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 name="Shape 10085">
                <a:extLst>
                  <a:ext uri="{FF2B5EF4-FFF2-40B4-BE49-F238E27FC236}">
                    <a16:creationId xmlns:a16="http://schemas.microsoft.com/office/drawing/2014/main" id="{CE5B3352-4051-42BD-88A4-ACC6F962DD10}"/>
                  </a:ext>
                </a:extLst>
              </p:cNvPr>
              <p:cNvSpPr/>
              <p:nvPr/>
            </p:nvSpPr>
            <p:spPr>
              <a:xfrm>
                <a:off x="1348108" y="1425492"/>
                <a:ext cx="847946" cy="973110"/>
              </a:xfrm>
              <a:custGeom>
                <a:avLst/>
                <a:gdLst/>
                <a:ahLst/>
                <a:cxnLst>
                  <a:cxn ang="0">
                    <a:pos x="wd2" y="hd2"/>
                  </a:cxn>
                  <a:cxn ang="5400000">
                    <a:pos x="wd2" y="hd2"/>
                  </a:cxn>
                  <a:cxn ang="10800000">
                    <a:pos x="wd2" y="hd2"/>
                  </a:cxn>
                  <a:cxn ang="16200000">
                    <a:pos x="wd2" y="hd2"/>
                  </a:cxn>
                </a:cxnLst>
                <a:rect l="0" t="0" r="r" b="b"/>
                <a:pathLst>
                  <a:path w="21600" h="21600" extrusionOk="0">
                    <a:moveTo>
                      <a:pt x="14339" y="5237"/>
                    </a:moveTo>
                    <a:lnTo>
                      <a:pt x="15024" y="1373"/>
                    </a:lnTo>
                    <a:lnTo>
                      <a:pt x="10823" y="867"/>
                    </a:lnTo>
                    <a:lnTo>
                      <a:pt x="5754" y="217"/>
                    </a:lnTo>
                    <a:lnTo>
                      <a:pt x="4293" y="0"/>
                    </a:lnTo>
                    <a:lnTo>
                      <a:pt x="0" y="19216"/>
                    </a:lnTo>
                    <a:lnTo>
                      <a:pt x="3516" y="19758"/>
                    </a:lnTo>
                    <a:lnTo>
                      <a:pt x="8722" y="20444"/>
                    </a:lnTo>
                    <a:lnTo>
                      <a:pt x="13791" y="21058"/>
                    </a:lnTo>
                    <a:lnTo>
                      <a:pt x="19134" y="21600"/>
                    </a:lnTo>
                    <a:lnTo>
                      <a:pt x="21600" y="6032"/>
                    </a:lnTo>
                    <a:lnTo>
                      <a:pt x="14339" y="52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 name="Shape 10086">
                <a:extLst>
                  <a:ext uri="{FF2B5EF4-FFF2-40B4-BE49-F238E27FC236}">
                    <a16:creationId xmlns:a16="http://schemas.microsoft.com/office/drawing/2014/main" id="{AECBD921-3E59-4CBD-875F-A6EE0EB54CCB}"/>
                  </a:ext>
                </a:extLst>
              </p:cNvPr>
              <p:cNvSpPr/>
              <p:nvPr/>
            </p:nvSpPr>
            <p:spPr>
              <a:xfrm>
                <a:off x="1464633" y="177371"/>
                <a:ext cx="1565025" cy="883611"/>
              </a:xfrm>
              <a:custGeom>
                <a:avLst/>
                <a:gdLst/>
                <a:ahLst/>
                <a:cxnLst>
                  <a:cxn ang="0">
                    <a:pos x="wd2" y="hd2"/>
                  </a:cxn>
                  <a:cxn ang="5400000">
                    <a:pos x="wd2" y="hd2"/>
                  </a:cxn>
                  <a:cxn ang="10800000">
                    <a:pos x="wd2" y="hd2"/>
                  </a:cxn>
                  <a:cxn ang="16200000">
                    <a:pos x="wd2" y="hd2"/>
                  </a:cxn>
                </a:cxnLst>
                <a:rect l="0" t="0" r="r" b="b"/>
                <a:pathLst>
                  <a:path w="21600" h="21600" extrusionOk="0">
                    <a:moveTo>
                      <a:pt x="0" y="4177"/>
                    </a:moveTo>
                    <a:lnTo>
                      <a:pt x="297" y="5012"/>
                    </a:lnTo>
                    <a:lnTo>
                      <a:pt x="297" y="5171"/>
                    </a:lnTo>
                    <a:lnTo>
                      <a:pt x="421" y="5768"/>
                    </a:lnTo>
                    <a:lnTo>
                      <a:pt x="421" y="5967"/>
                    </a:lnTo>
                    <a:lnTo>
                      <a:pt x="371" y="6285"/>
                    </a:lnTo>
                    <a:lnTo>
                      <a:pt x="470" y="6564"/>
                    </a:lnTo>
                    <a:lnTo>
                      <a:pt x="297" y="6643"/>
                    </a:lnTo>
                    <a:lnTo>
                      <a:pt x="569" y="7160"/>
                    </a:lnTo>
                    <a:lnTo>
                      <a:pt x="619" y="7399"/>
                    </a:lnTo>
                    <a:lnTo>
                      <a:pt x="891" y="7638"/>
                    </a:lnTo>
                    <a:lnTo>
                      <a:pt x="940" y="7916"/>
                    </a:lnTo>
                    <a:lnTo>
                      <a:pt x="1039" y="8155"/>
                    </a:lnTo>
                    <a:lnTo>
                      <a:pt x="1138" y="8433"/>
                    </a:lnTo>
                    <a:lnTo>
                      <a:pt x="1311" y="9030"/>
                    </a:lnTo>
                    <a:lnTo>
                      <a:pt x="1460" y="9269"/>
                    </a:lnTo>
                    <a:lnTo>
                      <a:pt x="1460" y="9706"/>
                    </a:lnTo>
                    <a:lnTo>
                      <a:pt x="1633" y="9945"/>
                    </a:lnTo>
                    <a:lnTo>
                      <a:pt x="1732" y="10223"/>
                    </a:lnTo>
                    <a:lnTo>
                      <a:pt x="1880" y="10223"/>
                    </a:lnTo>
                    <a:lnTo>
                      <a:pt x="1831" y="10462"/>
                    </a:lnTo>
                    <a:lnTo>
                      <a:pt x="2004" y="10621"/>
                    </a:lnTo>
                    <a:lnTo>
                      <a:pt x="2252" y="10621"/>
                    </a:lnTo>
                    <a:lnTo>
                      <a:pt x="2375" y="10701"/>
                    </a:lnTo>
                    <a:lnTo>
                      <a:pt x="2202" y="11496"/>
                    </a:lnTo>
                    <a:lnTo>
                      <a:pt x="2054" y="12093"/>
                    </a:lnTo>
                    <a:lnTo>
                      <a:pt x="2004" y="12411"/>
                    </a:lnTo>
                    <a:lnTo>
                      <a:pt x="1880" y="12650"/>
                    </a:lnTo>
                    <a:lnTo>
                      <a:pt x="1930" y="12928"/>
                    </a:lnTo>
                    <a:lnTo>
                      <a:pt x="1831" y="13246"/>
                    </a:lnTo>
                    <a:lnTo>
                      <a:pt x="1930" y="13445"/>
                    </a:lnTo>
                    <a:lnTo>
                      <a:pt x="1880" y="14042"/>
                    </a:lnTo>
                    <a:lnTo>
                      <a:pt x="1682" y="14042"/>
                    </a:lnTo>
                    <a:lnTo>
                      <a:pt x="1584" y="14360"/>
                    </a:lnTo>
                    <a:lnTo>
                      <a:pt x="1633" y="14639"/>
                    </a:lnTo>
                    <a:lnTo>
                      <a:pt x="1509" y="14877"/>
                    </a:lnTo>
                    <a:lnTo>
                      <a:pt x="1460" y="15196"/>
                    </a:lnTo>
                    <a:lnTo>
                      <a:pt x="1682" y="15235"/>
                    </a:lnTo>
                    <a:lnTo>
                      <a:pt x="1831" y="15633"/>
                    </a:lnTo>
                    <a:lnTo>
                      <a:pt x="2004" y="15633"/>
                    </a:lnTo>
                    <a:lnTo>
                      <a:pt x="2672" y="15036"/>
                    </a:lnTo>
                    <a:lnTo>
                      <a:pt x="2697" y="15235"/>
                    </a:lnTo>
                    <a:lnTo>
                      <a:pt x="2895" y="15474"/>
                    </a:lnTo>
                    <a:lnTo>
                      <a:pt x="2895" y="16071"/>
                    </a:lnTo>
                    <a:lnTo>
                      <a:pt x="2944" y="16827"/>
                    </a:lnTo>
                    <a:lnTo>
                      <a:pt x="3093" y="17344"/>
                    </a:lnTo>
                    <a:lnTo>
                      <a:pt x="3216" y="17582"/>
                    </a:lnTo>
                    <a:lnTo>
                      <a:pt x="3266" y="17861"/>
                    </a:lnTo>
                    <a:lnTo>
                      <a:pt x="3266" y="18179"/>
                    </a:lnTo>
                    <a:lnTo>
                      <a:pt x="3167" y="18537"/>
                    </a:lnTo>
                    <a:lnTo>
                      <a:pt x="3216" y="18855"/>
                    </a:lnTo>
                    <a:lnTo>
                      <a:pt x="3365" y="19054"/>
                    </a:lnTo>
                    <a:lnTo>
                      <a:pt x="3538" y="18975"/>
                    </a:lnTo>
                    <a:lnTo>
                      <a:pt x="3736" y="19293"/>
                    </a:lnTo>
                    <a:lnTo>
                      <a:pt x="3835" y="19730"/>
                    </a:lnTo>
                    <a:lnTo>
                      <a:pt x="3786" y="20049"/>
                    </a:lnTo>
                    <a:lnTo>
                      <a:pt x="3860" y="20248"/>
                    </a:lnTo>
                    <a:lnTo>
                      <a:pt x="3835" y="20566"/>
                    </a:lnTo>
                    <a:lnTo>
                      <a:pt x="3909" y="20844"/>
                    </a:lnTo>
                    <a:lnTo>
                      <a:pt x="4107" y="21083"/>
                    </a:lnTo>
                    <a:lnTo>
                      <a:pt x="4157" y="21083"/>
                    </a:lnTo>
                    <a:lnTo>
                      <a:pt x="4206" y="20804"/>
                    </a:lnTo>
                    <a:lnTo>
                      <a:pt x="4379" y="20645"/>
                    </a:lnTo>
                    <a:lnTo>
                      <a:pt x="4701" y="20725"/>
                    </a:lnTo>
                    <a:lnTo>
                      <a:pt x="4899" y="20844"/>
                    </a:lnTo>
                    <a:lnTo>
                      <a:pt x="5023" y="20844"/>
                    </a:lnTo>
                    <a:lnTo>
                      <a:pt x="5221" y="20645"/>
                    </a:lnTo>
                    <a:lnTo>
                      <a:pt x="5320" y="20566"/>
                    </a:lnTo>
                    <a:lnTo>
                      <a:pt x="5691" y="20804"/>
                    </a:lnTo>
                    <a:lnTo>
                      <a:pt x="6012" y="20804"/>
                    </a:lnTo>
                    <a:lnTo>
                      <a:pt x="6186" y="20924"/>
                    </a:lnTo>
                    <a:lnTo>
                      <a:pt x="6334" y="20844"/>
                    </a:lnTo>
                    <a:lnTo>
                      <a:pt x="6656" y="21003"/>
                    </a:lnTo>
                    <a:lnTo>
                      <a:pt x="6656" y="20804"/>
                    </a:lnTo>
                    <a:lnTo>
                      <a:pt x="6953" y="20248"/>
                    </a:lnTo>
                    <a:lnTo>
                      <a:pt x="7126" y="20327"/>
                    </a:lnTo>
                    <a:lnTo>
                      <a:pt x="7225" y="20844"/>
                    </a:lnTo>
                    <a:lnTo>
                      <a:pt x="7324" y="21162"/>
                    </a:lnTo>
                    <a:lnTo>
                      <a:pt x="7497" y="21401"/>
                    </a:lnTo>
                    <a:lnTo>
                      <a:pt x="7695" y="19531"/>
                    </a:lnTo>
                    <a:lnTo>
                      <a:pt x="7819" y="19293"/>
                    </a:lnTo>
                    <a:lnTo>
                      <a:pt x="11258" y="20128"/>
                    </a:lnTo>
                    <a:lnTo>
                      <a:pt x="14623" y="20725"/>
                    </a:lnTo>
                    <a:lnTo>
                      <a:pt x="18285" y="21322"/>
                    </a:lnTo>
                    <a:lnTo>
                      <a:pt x="20808" y="21600"/>
                    </a:lnTo>
                    <a:lnTo>
                      <a:pt x="20882" y="21322"/>
                    </a:lnTo>
                    <a:lnTo>
                      <a:pt x="21031" y="17582"/>
                    </a:lnTo>
                    <a:lnTo>
                      <a:pt x="21600" y="4773"/>
                    </a:lnTo>
                    <a:lnTo>
                      <a:pt x="21600" y="4654"/>
                    </a:lnTo>
                    <a:lnTo>
                      <a:pt x="20338" y="4495"/>
                    </a:lnTo>
                    <a:lnTo>
                      <a:pt x="16899" y="4018"/>
                    </a:lnTo>
                    <a:lnTo>
                      <a:pt x="14153" y="3501"/>
                    </a:lnTo>
                    <a:lnTo>
                      <a:pt x="11604" y="2983"/>
                    </a:lnTo>
                    <a:lnTo>
                      <a:pt x="7596" y="2108"/>
                    </a:lnTo>
                    <a:lnTo>
                      <a:pt x="3093" y="835"/>
                    </a:lnTo>
                    <a:lnTo>
                      <a:pt x="520" y="0"/>
                    </a:lnTo>
                    <a:lnTo>
                      <a:pt x="470" y="159"/>
                    </a:lnTo>
                    <a:lnTo>
                      <a:pt x="0" y="41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 name="Shape 10087">
                <a:extLst>
                  <a:ext uri="{FF2B5EF4-FFF2-40B4-BE49-F238E27FC236}">
                    <a16:creationId xmlns:a16="http://schemas.microsoft.com/office/drawing/2014/main" id="{9977CCF4-3302-493C-818E-7114E52C998D}"/>
                  </a:ext>
                </a:extLst>
              </p:cNvPr>
              <p:cNvSpPr/>
              <p:nvPr/>
            </p:nvSpPr>
            <p:spPr>
              <a:xfrm>
                <a:off x="1911013" y="966600"/>
                <a:ext cx="1061277" cy="795738"/>
              </a:xfrm>
              <a:custGeom>
                <a:avLst/>
                <a:gdLst/>
                <a:ahLst/>
                <a:cxnLst>
                  <a:cxn ang="0">
                    <a:pos x="wd2" y="hd2"/>
                  </a:cxn>
                  <a:cxn ang="5400000">
                    <a:pos x="wd2" y="hd2"/>
                  </a:cxn>
                  <a:cxn ang="10800000">
                    <a:pos x="wd2" y="hd2"/>
                  </a:cxn>
                  <a:cxn ang="16200000">
                    <a:pos x="wd2" y="hd2"/>
                  </a:cxn>
                </a:cxnLst>
                <a:rect l="0" t="0" r="r" b="b"/>
                <a:pathLst>
                  <a:path w="21600" h="21600" extrusionOk="0">
                    <a:moveTo>
                      <a:pt x="5801" y="19833"/>
                    </a:moveTo>
                    <a:lnTo>
                      <a:pt x="8611" y="20275"/>
                    </a:lnTo>
                    <a:lnTo>
                      <a:pt x="15908" y="21158"/>
                    </a:lnTo>
                    <a:lnTo>
                      <a:pt x="20505" y="21600"/>
                    </a:lnTo>
                    <a:lnTo>
                      <a:pt x="21053" y="12059"/>
                    </a:lnTo>
                    <a:lnTo>
                      <a:pt x="21600" y="2562"/>
                    </a:lnTo>
                    <a:lnTo>
                      <a:pt x="17878" y="2253"/>
                    </a:lnTo>
                    <a:lnTo>
                      <a:pt x="12478" y="1590"/>
                    </a:lnTo>
                    <a:lnTo>
                      <a:pt x="7516" y="928"/>
                    </a:lnTo>
                    <a:lnTo>
                      <a:pt x="2445" y="0"/>
                    </a:lnTo>
                    <a:lnTo>
                      <a:pt x="2262" y="265"/>
                    </a:lnTo>
                    <a:lnTo>
                      <a:pt x="1970" y="2341"/>
                    </a:lnTo>
                    <a:lnTo>
                      <a:pt x="547" y="14135"/>
                    </a:lnTo>
                    <a:lnTo>
                      <a:pt x="0" y="18861"/>
                    </a:lnTo>
                    <a:lnTo>
                      <a:pt x="5801" y="198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 name="Shape 10088">
                <a:extLst>
                  <a:ext uri="{FF2B5EF4-FFF2-40B4-BE49-F238E27FC236}">
                    <a16:creationId xmlns:a16="http://schemas.microsoft.com/office/drawing/2014/main" id="{0E1180A8-A3DF-4B20-9176-52A2F64DC718}"/>
                  </a:ext>
                </a:extLst>
              </p:cNvPr>
              <p:cNvSpPr/>
              <p:nvPr/>
            </p:nvSpPr>
            <p:spPr>
              <a:xfrm>
                <a:off x="1961210" y="2398601"/>
                <a:ext cx="1054108" cy="1000774"/>
              </a:xfrm>
              <a:custGeom>
                <a:avLst/>
                <a:gdLst/>
                <a:ahLst/>
                <a:cxnLst>
                  <a:cxn ang="0">
                    <a:pos x="wd2" y="hd2"/>
                  </a:cxn>
                  <a:cxn ang="5400000">
                    <a:pos x="wd2" y="hd2"/>
                  </a:cxn>
                  <a:cxn ang="10800000">
                    <a:pos x="wd2" y="hd2"/>
                  </a:cxn>
                  <a:cxn ang="16200000">
                    <a:pos x="wd2" y="hd2"/>
                  </a:cxn>
                </a:cxnLst>
                <a:rect l="0" t="0" r="r" b="b"/>
                <a:pathLst>
                  <a:path w="21600" h="21600" extrusionOk="0">
                    <a:moveTo>
                      <a:pt x="8339" y="20265"/>
                    </a:moveTo>
                    <a:lnTo>
                      <a:pt x="8192" y="19809"/>
                    </a:lnTo>
                    <a:lnTo>
                      <a:pt x="8192" y="19668"/>
                    </a:lnTo>
                    <a:lnTo>
                      <a:pt x="10763" y="19949"/>
                    </a:lnTo>
                    <a:lnTo>
                      <a:pt x="13996" y="20195"/>
                    </a:lnTo>
                    <a:lnTo>
                      <a:pt x="16898" y="20406"/>
                    </a:lnTo>
                    <a:lnTo>
                      <a:pt x="19800" y="20581"/>
                    </a:lnTo>
                    <a:lnTo>
                      <a:pt x="19947" y="20581"/>
                    </a:lnTo>
                    <a:lnTo>
                      <a:pt x="20167" y="20336"/>
                    </a:lnTo>
                    <a:lnTo>
                      <a:pt x="20424" y="16437"/>
                    </a:lnTo>
                    <a:lnTo>
                      <a:pt x="20792" y="12995"/>
                    </a:lnTo>
                    <a:lnTo>
                      <a:pt x="21343" y="3828"/>
                    </a:lnTo>
                    <a:lnTo>
                      <a:pt x="21416" y="3618"/>
                    </a:lnTo>
                    <a:lnTo>
                      <a:pt x="21527" y="3547"/>
                    </a:lnTo>
                    <a:lnTo>
                      <a:pt x="21600" y="1651"/>
                    </a:lnTo>
                    <a:lnTo>
                      <a:pt x="18147" y="1440"/>
                    </a:lnTo>
                    <a:lnTo>
                      <a:pt x="12563" y="983"/>
                    </a:lnTo>
                    <a:lnTo>
                      <a:pt x="8008" y="527"/>
                    </a:lnTo>
                    <a:lnTo>
                      <a:pt x="2829" y="0"/>
                    </a:lnTo>
                    <a:lnTo>
                      <a:pt x="73" y="21179"/>
                    </a:lnTo>
                    <a:lnTo>
                      <a:pt x="0" y="21319"/>
                    </a:lnTo>
                    <a:lnTo>
                      <a:pt x="2608" y="21600"/>
                    </a:lnTo>
                    <a:lnTo>
                      <a:pt x="2829" y="21530"/>
                    </a:lnTo>
                    <a:lnTo>
                      <a:pt x="2976" y="20265"/>
                    </a:lnTo>
                    <a:lnTo>
                      <a:pt x="3086" y="19949"/>
                    </a:lnTo>
                    <a:lnTo>
                      <a:pt x="8486" y="20511"/>
                    </a:lnTo>
                    <a:lnTo>
                      <a:pt x="8559" y="20511"/>
                    </a:lnTo>
                    <a:lnTo>
                      <a:pt x="8559" y="20406"/>
                    </a:lnTo>
                    <a:lnTo>
                      <a:pt x="8339" y="202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0" name="Shape 10089">
                <a:extLst>
                  <a:ext uri="{FF2B5EF4-FFF2-40B4-BE49-F238E27FC236}">
                    <a16:creationId xmlns:a16="http://schemas.microsoft.com/office/drawing/2014/main" id="{24670A6C-35A1-4E18-88AB-6290421EE72F}"/>
                  </a:ext>
                </a:extLst>
              </p:cNvPr>
              <p:cNvSpPr/>
              <p:nvPr/>
            </p:nvSpPr>
            <p:spPr>
              <a:xfrm>
                <a:off x="2099248" y="1697245"/>
                <a:ext cx="1104302" cy="785975"/>
              </a:xfrm>
              <a:custGeom>
                <a:avLst/>
                <a:gdLst/>
                <a:ahLst/>
                <a:cxnLst>
                  <a:cxn ang="0">
                    <a:pos x="wd2" y="hd2"/>
                  </a:cxn>
                  <a:cxn ang="5400000">
                    <a:pos x="wd2" y="hd2"/>
                  </a:cxn>
                  <a:cxn ang="10800000">
                    <a:pos x="wd2" y="hd2"/>
                  </a:cxn>
                  <a:cxn ang="16200000">
                    <a:pos x="wd2" y="hd2"/>
                  </a:cxn>
                </a:cxnLst>
                <a:rect l="0" t="0" r="r" b="b"/>
                <a:pathLst>
                  <a:path w="21600" h="21600" extrusionOk="0">
                    <a:moveTo>
                      <a:pt x="21425" y="7066"/>
                    </a:moveTo>
                    <a:lnTo>
                      <a:pt x="21600" y="2370"/>
                    </a:lnTo>
                    <a:lnTo>
                      <a:pt x="21355" y="2191"/>
                    </a:lnTo>
                    <a:lnTo>
                      <a:pt x="18584" y="2012"/>
                    </a:lnTo>
                    <a:lnTo>
                      <a:pt x="16025" y="1789"/>
                    </a:lnTo>
                    <a:lnTo>
                      <a:pt x="11606" y="1342"/>
                    </a:lnTo>
                    <a:lnTo>
                      <a:pt x="4594" y="447"/>
                    </a:lnTo>
                    <a:lnTo>
                      <a:pt x="1894" y="0"/>
                    </a:lnTo>
                    <a:lnTo>
                      <a:pt x="0" y="19275"/>
                    </a:lnTo>
                    <a:lnTo>
                      <a:pt x="4944" y="19945"/>
                    </a:lnTo>
                    <a:lnTo>
                      <a:pt x="9292" y="20527"/>
                    </a:lnTo>
                    <a:lnTo>
                      <a:pt x="14622" y="21108"/>
                    </a:lnTo>
                    <a:lnTo>
                      <a:pt x="17918" y="21376"/>
                    </a:lnTo>
                    <a:lnTo>
                      <a:pt x="20899" y="21600"/>
                    </a:lnTo>
                    <a:lnTo>
                      <a:pt x="21425" y="706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1" name="Shape 10090">
                <a:extLst>
                  <a:ext uri="{FF2B5EF4-FFF2-40B4-BE49-F238E27FC236}">
                    <a16:creationId xmlns:a16="http://schemas.microsoft.com/office/drawing/2014/main" id="{F8A31A9A-9BA4-44EF-9EF2-43B63C9D49AC}"/>
                  </a:ext>
                </a:extLst>
              </p:cNvPr>
              <p:cNvSpPr/>
              <p:nvPr/>
            </p:nvSpPr>
            <p:spPr>
              <a:xfrm>
                <a:off x="2918510" y="1410845"/>
                <a:ext cx="1260266" cy="561410"/>
              </a:xfrm>
              <a:custGeom>
                <a:avLst/>
                <a:gdLst/>
                <a:ahLst/>
                <a:cxnLst>
                  <a:cxn ang="0">
                    <a:pos x="wd2" y="hd2"/>
                  </a:cxn>
                  <a:cxn ang="5400000">
                    <a:pos x="wd2" y="hd2"/>
                  </a:cxn>
                  <a:cxn ang="10800000">
                    <a:pos x="wd2" y="hd2"/>
                  </a:cxn>
                  <a:cxn ang="16200000">
                    <a:pos x="wd2" y="hd2"/>
                  </a:cxn>
                </a:cxnLst>
                <a:rect l="0" t="0" r="r" b="b"/>
                <a:pathLst>
                  <a:path w="21600" h="21600" extrusionOk="0">
                    <a:moveTo>
                      <a:pt x="14134" y="21537"/>
                    </a:moveTo>
                    <a:lnTo>
                      <a:pt x="17360" y="21600"/>
                    </a:lnTo>
                    <a:lnTo>
                      <a:pt x="21600" y="21537"/>
                    </a:lnTo>
                    <a:lnTo>
                      <a:pt x="21354" y="21162"/>
                    </a:lnTo>
                    <a:lnTo>
                      <a:pt x="21354" y="20661"/>
                    </a:lnTo>
                    <a:lnTo>
                      <a:pt x="21201" y="20348"/>
                    </a:lnTo>
                    <a:lnTo>
                      <a:pt x="21139" y="19847"/>
                    </a:lnTo>
                    <a:lnTo>
                      <a:pt x="20955" y="19659"/>
                    </a:lnTo>
                    <a:lnTo>
                      <a:pt x="20770" y="19158"/>
                    </a:lnTo>
                    <a:lnTo>
                      <a:pt x="20617" y="18344"/>
                    </a:lnTo>
                    <a:lnTo>
                      <a:pt x="20432" y="17843"/>
                    </a:lnTo>
                    <a:lnTo>
                      <a:pt x="20432" y="17530"/>
                    </a:lnTo>
                    <a:lnTo>
                      <a:pt x="20371" y="17030"/>
                    </a:lnTo>
                    <a:lnTo>
                      <a:pt x="20156" y="16779"/>
                    </a:lnTo>
                    <a:lnTo>
                      <a:pt x="20248" y="15527"/>
                    </a:lnTo>
                    <a:lnTo>
                      <a:pt x="20156" y="14588"/>
                    </a:lnTo>
                    <a:lnTo>
                      <a:pt x="20156" y="13962"/>
                    </a:lnTo>
                    <a:lnTo>
                      <a:pt x="20217" y="13523"/>
                    </a:lnTo>
                    <a:lnTo>
                      <a:pt x="20033" y="13148"/>
                    </a:lnTo>
                    <a:lnTo>
                      <a:pt x="20094" y="12584"/>
                    </a:lnTo>
                    <a:lnTo>
                      <a:pt x="19972" y="12209"/>
                    </a:lnTo>
                    <a:lnTo>
                      <a:pt x="20033" y="11770"/>
                    </a:lnTo>
                    <a:lnTo>
                      <a:pt x="19787" y="11520"/>
                    </a:lnTo>
                    <a:lnTo>
                      <a:pt x="19787" y="11019"/>
                    </a:lnTo>
                    <a:lnTo>
                      <a:pt x="19634" y="11019"/>
                    </a:lnTo>
                    <a:lnTo>
                      <a:pt x="19634" y="10894"/>
                    </a:lnTo>
                    <a:lnTo>
                      <a:pt x="19572" y="10456"/>
                    </a:lnTo>
                    <a:lnTo>
                      <a:pt x="19572" y="9955"/>
                    </a:lnTo>
                    <a:lnTo>
                      <a:pt x="19634" y="9642"/>
                    </a:lnTo>
                    <a:lnTo>
                      <a:pt x="19572" y="9141"/>
                    </a:lnTo>
                    <a:lnTo>
                      <a:pt x="19449" y="8828"/>
                    </a:lnTo>
                    <a:lnTo>
                      <a:pt x="19449" y="8327"/>
                    </a:lnTo>
                    <a:lnTo>
                      <a:pt x="19173" y="7638"/>
                    </a:lnTo>
                    <a:lnTo>
                      <a:pt x="19173" y="7137"/>
                    </a:lnTo>
                    <a:lnTo>
                      <a:pt x="18927" y="6699"/>
                    </a:lnTo>
                    <a:lnTo>
                      <a:pt x="18988" y="6323"/>
                    </a:lnTo>
                    <a:lnTo>
                      <a:pt x="18927" y="5885"/>
                    </a:lnTo>
                    <a:lnTo>
                      <a:pt x="18804" y="5384"/>
                    </a:lnTo>
                    <a:lnTo>
                      <a:pt x="18804" y="4696"/>
                    </a:lnTo>
                    <a:lnTo>
                      <a:pt x="18589" y="4570"/>
                    </a:lnTo>
                    <a:lnTo>
                      <a:pt x="18405" y="4445"/>
                    </a:lnTo>
                    <a:lnTo>
                      <a:pt x="18189" y="4070"/>
                    </a:lnTo>
                    <a:lnTo>
                      <a:pt x="18128" y="3631"/>
                    </a:lnTo>
                    <a:lnTo>
                      <a:pt x="17882" y="3381"/>
                    </a:lnTo>
                    <a:lnTo>
                      <a:pt x="17667" y="3005"/>
                    </a:lnTo>
                    <a:lnTo>
                      <a:pt x="17483" y="3005"/>
                    </a:lnTo>
                    <a:lnTo>
                      <a:pt x="17421" y="2943"/>
                    </a:lnTo>
                    <a:lnTo>
                      <a:pt x="17206" y="2692"/>
                    </a:lnTo>
                    <a:lnTo>
                      <a:pt x="17022" y="2692"/>
                    </a:lnTo>
                    <a:lnTo>
                      <a:pt x="16684" y="2066"/>
                    </a:lnTo>
                    <a:lnTo>
                      <a:pt x="15762" y="2317"/>
                    </a:lnTo>
                    <a:lnTo>
                      <a:pt x="15301" y="2191"/>
                    </a:lnTo>
                    <a:lnTo>
                      <a:pt x="15117" y="2567"/>
                    </a:lnTo>
                    <a:lnTo>
                      <a:pt x="14963" y="2692"/>
                    </a:lnTo>
                    <a:lnTo>
                      <a:pt x="14011" y="1753"/>
                    </a:lnTo>
                    <a:lnTo>
                      <a:pt x="13734" y="1127"/>
                    </a:lnTo>
                    <a:lnTo>
                      <a:pt x="11092" y="1127"/>
                    </a:lnTo>
                    <a:lnTo>
                      <a:pt x="7098" y="814"/>
                    </a:lnTo>
                    <a:lnTo>
                      <a:pt x="2950" y="313"/>
                    </a:lnTo>
                    <a:lnTo>
                      <a:pt x="461" y="0"/>
                    </a:lnTo>
                    <a:lnTo>
                      <a:pt x="0" y="13523"/>
                    </a:lnTo>
                    <a:lnTo>
                      <a:pt x="2243" y="13837"/>
                    </a:lnTo>
                    <a:lnTo>
                      <a:pt x="4670" y="14087"/>
                    </a:lnTo>
                    <a:lnTo>
                      <a:pt x="4885" y="14337"/>
                    </a:lnTo>
                    <a:lnTo>
                      <a:pt x="4732" y="20911"/>
                    </a:lnTo>
                    <a:lnTo>
                      <a:pt x="7958" y="21287"/>
                    </a:lnTo>
                    <a:lnTo>
                      <a:pt x="14134" y="215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2" name="Shape 10091">
                <a:extLst>
                  <a:ext uri="{FF2B5EF4-FFF2-40B4-BE49-F238E27FC236}">
                    <a16:creationId xmlns:a16="http://schemas.microsoft.com/office/drawing/2014/main" id="{D2DB5F56-1A00-42A5-A828-0B72EFE74F7C}"/>
                  </a:ext>
                </a:extLst>
              </p:cNvPr>
              <p:cNvSpPr/>
              <p:nvPr/>
            </p:nvSpPr>
            <p:spPr>
              <a:xfrm>
                <a:off x="2945401" y="896626"/>
                <a:ext cx="1061277" cy="633011"/>
              </a:xfrm>
              <a:custGeom>
                <a:avLst/>
                <a:gdLst/>
                <a:ahLst/>
                <a:cxnLst>
                  <a:cxn ang="0">
                    <a:pos x="wd2" y="hd2"/>
                  </a:cxn>
                  <a:cxn ang="5400000">
                    <a:pos x="wd2" y="hd2"/>
                  </a:cxn>
                  <a:cxn ang="10800000">
                    <a:pos x="wd2" y="hd2"/>
                  </a:cxn>
                  <a:cxn ang="16200000">
                    <a:pos x="wd2" y="hd2"/>
                  </a:cxn>
                </a:cxnLst>
                <a:rect l="0" t="0" r="r" b="b"/>
                <a:pathLst>
                  <a:path w="21600" h="21600" extrusionOk="0">
                    <a:moveTo>
                      <a:pt x="2955" y="17824"/>
                    </a:moveTo>
                    <a:lnTo>
                      <a:pt x="7881" y="18268"/>
                    </a:lnTo>
                    <a:lnTo>
                      <a:pt x="12624" y="18546"/>
                    </a:lnTo>
                    <a:lnTo>
                      <a:pt x="15762" y="18546"/>
                    </a:lnTo>
                    <a:lnTo>
                      <a:pt x="16091" y="19101"/>
                    </a:lnTo>
                    <a:lnTo>
                      <a:pt x="17222" y="19934"/>
                    </a:lnTo>
                    <a:lnTo>
                      <a:pt x="17404" y="19823"/>
                    </a:lnTo>
                    <a:lnTo>
                      <a:pt x="17623" y="19490"/>
                    </a:lnTo>
                    <a:lnTo>
                      <a:pt x="18170" y="19601"/>
                    </a:lnTo>
                    <a:lnTo>
                      <a:pt x="19265" y="19379"/>
                    </a:lnTo>
                    <a:lnTo>
                      <a:pt x="19666" y="19934"/>
                    </a:lnTo>
                    <a:lnTo>
                      <a:pt x="19885" y="19934"/>
                    </a:lnTo>
                    <a:lnTo>
                      <a:pt x="20141" y="20156"/>
                    </a:lnTo>
                    <a:lnTo>
                      <a:pt x="20214" y="20212"/>
                    </a:lnTo>
                    <a:lnTo>
                      <a:pt x="20432" y="20212"/>
                    </a:lnTo>
                    <a:lnTo>
                      <a:pt x="20688" y="20545"/>
                    </a:lnTo>
                    <a:lnTo>
                      <a:pt x="20980" y="20767"/>
                    </a:lnTo>
                    <a:lnTo>
                      <a:pt x="21053" y="21156"/>
                    </a:lnTo>
                    <a:lnTo>
                      <a:pt x="21308" y="21489"/>
                    </a:lnTo>
                    <a:lnTo>
                      <a:pt x="21527" y="21600"/>
                    </a:lnTo>
                    <a:lnTo>
                      <a:pt x="21454" y="20767"/>
                    </a:lnTo>
                    <a:lnTo>
                      <a:pt x="21199" y="20434"/>
                    </a:lnTo>
                    <a:lnTo>
                      <a:pt x="21126" y="20045"/>
                    </a:lnTo>
                    <a:lnTo>
                      <a:pt x="21235" y="19712"/>
                    </a:lnTo>
                    <a:lnTo>
                      <a:pt x="21308" y="19601"/>
                    </a:lnTo>
                    <a:lnTo>
                      <a:pt x="21454" y="18879"/>
                    </a:lnTo>
                    <a:lnTo>
                      <a:pt x="21454" y="18435"/>
                    </a:lnTo>
                    <a:lnTo>
                      <a:pt x="21600" y="18046"/>
                    </a:lnTo>
                    <a:lnTo>
                      <a:pt x="21600" y="17713"/>
                    </a:lnTo>
                    <a:lnTo>
                      <a:pt x="21308" y="17324"/>
                    </a:lnTo>
                    <a:lnTo>
                      <a:pt x="21235" y="16991"/>
                    </a:lnTo>
                    <a:lnTo>
                      <a:pt x="21381" y="16880"/>
                    </a:lnTo>
                    <a:lnTo>
                      <a:pt x="21381" y="16492"/>
                    </a:lnTo>
                    <a:lnTo>
                      <a:pt x="21235" y="16047"/>
                    </a:lnTo>
                    <a:lnTo>
                      <a:pt x="21199" y="15659"/>
                    </a:lnTo>
                    <a:lnTo>
                      <a:pt x="21600" y="15659"/>
                    </a:lnTo>
                    <a:lnTo>
                      <a:pt x="21600" y="4886"/>
                    </a:lnTo>
                    <a:lnTo>
                      <a:pt x="21381" y="4553"/>
                    </a:lnTo>
                    <a:lnTo>
                      <a:pt x="21199" y="4387"/>
                    </a:lnTo>
                    <a:lnTo>
                      <a:pt x="20907" y="4276"/>
                    </a:lnTo>
                    <a:lnTo>
                      <a:pt x="20651" y="3554"/>
                    </a:lnTo>
                    <a:lnTo>
                      <a:pt x="20432" y="3110"/>
                    </a:lnTo>
                    <a:lnTo>
                      <a:pt x="20505" y="2887"/>
                    </a:lnTo>
                    <a:lnTo>
                      <a:pt x="20761" y="2499"/>
                    </a:lnTo>
                    <a:lnTo>
                      <a:pt x="20980" y="2277"/>
                    </a:lnTo>
                    <a:lnTo>
                      <a:pt x="21126" y="1888"/>
                    </a:lnTo>
                    <a:lnTo>
                      <a:pt x="21235" y="1111"/>
                    </a:lnTo>
                    <a:lnTo>
                      <a:pt x="16164" y="1055"/>
                    </a:lnTo>
                    <a:lnTo>
                      <a:pt x="11165" y="944"/>
                    </a:lnTo>
                    <a:lnTo>
                      <a:pt x="5765" y="500"/>
                    </a:lnTo>
                    <a:lnTo>
                      <a:pt x="876" y="0"/>
                    </a:lnTo>
                    <a:lnTo>
                      <a:pt x="657" y="5220"/>
                    </a:lnTo>
                    <a:lnTo>
                      <a:pt x="547" y="5608"/>
                    </a:lnTo>
                    <a:lnTo>
                      <a:pt x="0" y="17547"/>
                    </a:lnTo>
                    <a:lnTo>
                      <a:pt x="2955" y="178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3" name="Shape 10092">
                <a:extLst>
                  <a:ext uri="{FF2B5EF4-FFF2-40B4-BE49-F238E27FC236}">
                    <a16:creationId xmlns:a16="http://schemas.microsoft.com/office/drawing/2014/main" id="{B85B1DBC-7AE0-47AD-BE08-683F63C17DB1}"/>
                  </a:ext>
                </a:extLst>
              </p:cNvPr>
              <p:cNvSpPr/>
              <p:nvPr/>
            </p:nvSpPr>
            <p:spPr>
              <a:xfrm>
                <a:off x="2988425" y="367763"/>
                <a:ext cx="1000326" cy="561410"/>
              </a:xfrm>
              <a:custGeom>
                <a:avLst/>
                <a:gdLst/>
                <a:ahLst/>
                <a:cxnLst>
                  <a:cxn ang="0">
                    <a:pos x="wd2" y="hd2"/>
                  </a:cxn>
                  <a:cxn ang="5400000">
                    <a:pos x="wd2" y="hd2"/>
                  </a:cxn>
                  <a:cxn ang="10800000">
                    <a:pos x="wd2" y="hd2"/>
                  </a:cxn>
                  <a:cxn ang="16200000">
                    <a:pos x="wd2" y="hd2"/>
                  </a:cxn>
                </a:cxnLst>
                <a:rect l="0" t="0" r="r" b="b"/>
                <a:pathLst>
                  <a:path w="21600" h="21600" extrusionOk="0">
                    <a:moveTo>
                      <a:pt x="0" y="20348"/>
                    </a:moveTo>
                    <a:lnTo>
                      <a:pt x="5187" y="20911"/>
                    </a:lnTo>
                    <a:lnTo>
                      <a:pt x="10916" y="21412"/>
                    </a:lnTo>
                    <a:lnTo>
                      <a:pt x="16219" y="21537"/>
                    </a:lnTo>
                    <a:lnTo>
                      <a:pt x="21600" y="21600"/>
                    </a:lnTo>
                    <a:lnTo>
                      <a:pt x="21600" y="20661"/>
                    </a:lnTo>
                    <a:lnTo>
                      <a:pt x="21561" y="19847"/>
                    </a:lnTo>
                    <a:lnTo>
                      <a:pt x="21561" y="19409"/>
                    </a:lnTo>
                    <a:lnTo>
                      <a:pt x="21484" y="18908"/>
                    </a:lnTo>
                    <a:lnTo>
                      <a:pt x="21174" y="18219"/>
                    </a:lnTo>
                    <a:lnTo>
                      <a:pt x="21097" y="17843"/>
                    </a:lnTo>
                    <a:lnTo>
                      <a:pt x="21097" y="17405"/>
                    </a:lnTo>
                    <a:lnTo>
                      <a:pt x="20981" y="17030"/>
                    </a:lnTo>
                    <a:lnTo>
                      <a:pt x="20981" y="15402"/>
                    </a:lnTo>
                    <a:lnTo>
                      <a:pt x="21019" y="14901"/>
                    </a:lnTo>
                    <a:lnTo>
                      <a:pt x="20903" y="14463"/>
                    </a:lnTo>
                    <a:lnTo>
                      <a:pt x="20903" y="13837"/>
                    </a:lnTo>
                    <a:lnTo>
                      <a:pt x="20826" y="12897"/>
                    </a:lnTo>
                    <a:lnTo>
                      <a:pt x="20826" y="12083"/>
                    </a:lnTo>
                    <a:lnTo>
                      <a:pt x="20748" y="11645"/>
                    </a:lnTo>
                    <a:lnTo>
                      <a:pt x="20748" y="10769"/>
                    </a:lnTo>
                    <a:lnTo>
                      <a:pt x="20671" y="9830"/>
                    </a:lnTo>
                    <a:lnTo>
                      <a:pt x="20323" y="8577"/>
                    </a:lnTo>
                    <a:lnTo>
                      <a:pt x="20323" y="8327"/>
                    </a:lnTo>
                    <a:lnTo>
                      <a:pt x="20013" y="6887"/>
                    </a:lnTo>
                    <a:lnTo>
                      <a:pt x="20013" y="5635"/>
                    </a:lnTo>
                    <a:lnTo>
                      <a:pt x="19935" y="5384"/>
                    </a:lnTo>
                    <a:lnTo>
                      <a:pt x="20013" y="5009"/>
                    </a:lnTo>
                    <a:lnTo>
                      <a:pt x="19935" y="4195"/>
                    </a:lnTo>
                    <a:lnTo>
                      <a:pt x="20090" y="3381"/>
                    </a:lnTo>
                    <a:lnTo>
                      <a:pt x="20013" y="2880"/>
                    </a:lnTo>
                    <a:lnTo>
                      <a:pt x="19781" y="1753"/>
                    </a:lnTo>
                    <a:lnTo>
                      <a:pt x="19742" y="1377"/>
                    </a:lnTo>
                    <a:lnTo>
                      <a:pt x="19742" y="1127"/>
                    </a:lnTo>
                    <a:lnTo>
                      <a:pt x="17342" y="1127"/>
                    </a:lnTo>
                    <a:lnTo>
                      <a:pt x="11729" y="939"/>
                    </a:lnTo>
                    <a:lnTo>
                      <a:pt x="5226" y="438"/>
                    </a:lnTo>
                    <a:lnTo>
                      <a:pt x="890" y="0"/>
                    </a:lnTo>
                    <a:lnTo>
                      <a:pt x="890" y="188"/>
                    </a:lnTo>
                    <a:lnTo>
                      <a:pt x="0" y="2034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4" name="Shape 10093">
                <a:extLst>
                  <a:ext uri="{FF2B5EF4-FFF2-40B4-BE49-F238E27FC236}">
                    <a16:creationId xmlns:a16="http://schemas.microsoft.com/office/drawing/2014/main" id="{52868D52-CA47-4BDB-B897-D8FB1D1A5B7C}"/>
                  </a:ext>
                </a:extLst>
              </p:cNvPr>
              <p:cNvSpPr/>
              <p:nvPr/>
            </p:nvSpPr>
            <p:spPr>
              <a:xfrm>
                <a:off x="3011730" y="2475083"/>
                <a:ext cx="1321218" cy="611855"/>
              </a:xfrm>
              <a:custGeom>
                <a:avLst/>
                <a:gdLst/>
                <a:ahLst/>
                <a:cxnLst>
                  <a:cxn ang="0">
                    <a:pos x="wd2" y="hd2"/>
                  </a:cxn>
                  <a:cxn ang="5400000">
                    <a:pos x="wd2" y="hd2"/>
                  </a:cxn>
                  <a:cxn ang="10800000">
                    <a:pos x="wd2" y="hd2"/>
                  </a:cxn>
                  <a:cxn ang="16200000">
                    <a:pos x="wd2" y="hd2"/>
                  </a:cxn>
                </a:cxnLst>
                <a:rect l="0" t="0" r="r" b="b"/>
                <a:pathLst>
                  <a:path w="21600" h="21600" extrusionOk="0">
                    <a:moveTo>
                      <a:pt x="21453" y="9077"/>
                    </a:moveTo>
                    <a:lnTo>
                      <a:pt x="20985" y="3849"/>
                    </a:lnTo>
                    <a:lnTo>
                      <a:pt x="20955" y="747"/>
                    </a:lnTo>
                    <a:lnTo>
                      <a:pt x="17849" y="862"/>
                    </a:lnTo>
                    <a:lnTo>
                      <a:pt x="12192" y="862"/>
                    </a:lnTo>
                    <a:lnTo>
                      <a:pt x="6506" y="632"/>
                    </a:lnTo>
                    <a:lnTo>
                      <a:pt x="2550" y="287"/>
                    </a:lnTo>
                    <a:lnTo>
                      <a:pt x="59" y="0"/>
                    </a:lnTo>
                    <a:lnTo>
                      <a:pt x="0" y="3102"/>
                    </a:lnTo>
                    <a:lnTo>
                      <a:pt x="3429" y="3447"/>
                    </a:lnTo>
                    <a:lnTo>
                      <a:pt x="6008" y="3791"/>
                    </a:lnTo>
                    <a:lnTo>
                      <a:pt x="7268" y="3791"/>
                    </a:lnTo>
                    <a:lnTo>
                      <a:pt x="7503" y="3964"/>
                    </a:lnTo>
                    <a:lnTo>
                      <a:pt x="7327" y="15109"/>
                    </a:lnTo>
                    <a:lnTo>
                      <a:pt x="7327" y="15740"/>
                    </a:lnTo>
                    <a:lnTo>
                      <a:pt x="7503" y="15740"/>
                    </a:lnTo>
                    <a:lnTo>
                      <a:pt x="7708" y="16085"/>
                    </a:lnTo>
                    <a:lnTo>
                      <a:pt x="8060" y="16832"/>
                    </a:lnTo>
                    <a:lnTo>
                      <a:pt x="8265" y="17062"/>
                    </a:lnTo>
                    <a:lnTo>
                      <a:pt x="8441" y="16832"/>
                    </a:lnTo>
                    <a:lnTo>
                      <a:pt x="8646" y="17062"/>
                    </a:lnTo>
                    <a:lnTo>
                      <a:pt x="8880" y="16947"/>
                    </a:lnTo>
                    <a:lnTo>
                      <a:pt x="8998" y="16487"/>
                    </a:lnTo>
                    <a:lnTo>
                      <a:pt x="9056" y="16717"/>
                    </a:lnTo>
                    <a:lnTo>
                      <a:pt x="9203" y="16947"/>
                    </a:lnTo>
                    <a:lnTo>
                      <a:pt x="9379" y="17349"/>
                    </a:lnTo>
                    <a:lnTo>
                      <a:pt x="9379" y="17694"/>
                    </a:lnTo>
                    <a:lnTo>
                      <a:pt x="9437" y="18153"/>
                    </a:lnTo>
                    <a:lnTo>
                      <a:pt x="9642" y="18153"/>
                    </a:lnTo>
                    <a:lnTo>
                      <a:pt x="9701" y="18211"/>
                    </a:lnTo>
                    <a:lnTo>
                      <a:pt x="9935" y="18153"/>
                    </a:lnTo>
                    <a:lnTo>
                      <a:pt x="10141" y="18326"/>
                    </a:lnTo>
                    <a:lnTo>
                      <a:pt x="10522" y="18670"/>
                    </a:lnTo>
                    <a:lnTo>
                      <a:pt x="10756" y="18555"/>
                    </a:lnTo>
                    <a:lnTo>
                      <a:pt x="10903" y="18555"/>
                    </a:lnTo>
                    <a:lnTo>
                      <a:pt x="11196" y="19130"/>
                    </a:lnTo>
                    <a:lnTo>
                      <a:pt x="11401" y="19015"/>
                    </a:lnTo>
                    <a:lnTo>
                      <a:pt x="11577" y="18670"/>
                    </a:lnTo>
                    <a:lnTo>
                      <a:pt x="12016" y="18785"/>
                    </a:lnTo>
                    <a:lnTo>
                      <a:pt x="12251" y="18670"/>
                    </a:lnTo>
                    <a:lnTo>
                      <a:pt x="12192" y="19130"/>
                    </a:lnTo>
                    <a:lnTo>
                      <a:pt x="12339" y="19532"/>
                    </a:lnTo>
                    <a:lnTo>
                      <a:pt x="12515" y="19532"/>
                    </a:lnTo>
                    <a:lnTo>
                      <a:pt x="12573" y="19877"/>
                    </a:lnTo>
                    <a:lnTo>
                      <a:pt x="12573" y="20394"/>
                    </a:lnTo>
                    <a:lnTo>
                      <a:pt x="12778" y="20394"/>
                    </a:lnTo>
                    <a:lnTo>
                      <a:pt x="12954" y="20279"/>
                    </a:lnTo>
                    <a:lnTo>
                      <a:pt x="13277" y="19647"/>
                    </a:lnTo>
                    <a:lnTo>
                      <a:pt x="13511" y="19877"/>
                    </a:lnTo>
                    <a:lnTo>
                      <a:pt x="13570" y="20164"/>
                    </a:lnTo>
                    <a:lnTo>
                      <a:pt x="13775" y="20164"/>
                    </a:lnTo>
                    <a:lnTo>
                      <a:pt x="13833" y="20623"/>
                    </a:lnTo>
                    <a:lnTo>
                      <a:pt x="14068" y="20623"/>
                    </a:lnTo>
                    <a:lnTo>
                      <a:pt x="14390" y="20394"/>
                    </a:lnTo>
                    <a:lnTo>
                      <a:pt x="14566" y="20394"/>
                    </a:lnTo>
                    <a:lnTo>
                      <a:pt x="14507" y="20738"/>
                    </a:lnTo>
                    <a:lnTo>
                      <a:pt x="14566" y="21140"/>
                    </a:lnTo>
                    <a:lnTo>
                      <a:pt x="14595" y="21255"/>
                    </a:lnTo>
                    <a:lnTo>
                      <a:pt x="14771" y="21255"/>
                    </a:lnTo>
                    <a:lnTo>
                      <a:pt x="14830" y="20509"/>
                    </a:lnTo>
                    <a:lnTo>
                      <a:pt x="15035" y="20164"/>
                    </a:lnTo>
                    <a:lnTo>
                      <a:pt x="15094" y="19991"/>
                    </a:lnTo>
                    <a:lnTo>
                      <a:pt x="15152" y="19877"/>
                    </a:lnTo>
                    <a:lnTo>
                      <a:pt x="15328" y="19991"/>
                    </a:lnTo>
                    <a:lnTo>
                      <a:pt x="15504" y="20394"/>
                    </a:lnTo>
                    <a:lnTo>
                      <a:pt x="15709" y="20509"/>
                    </a:lnTo>
                    <a:lnTo>
                      <a:pt x="15885" y="20164"/>
                    </a:lnTo>
                    <a:lnTo>
                      <a:pt x="16090" y="20279"/>
                    </a:lnTo>
                    <a:lnTo>
                      <a:pt x="16207" y="20738"/>
                    </a:lnTo>
                    <a:lnTo>
                      <a:pt x="16412" y="20911"/>
                    </a:lnTo>
                    <a:lnTo>
                      <a:pt x="16647" y="21026"/>
                    </a:lnTo>
                    <a:lnTo>
                      <a:pt x="16823" y="21370"/>
                    </a:lnTo>
                    <a:lnTo>
                      <a:pt x="16911" y="21026"/>
                    </a:lnTo>
                    <a:lnTo>
                      <a:pt x="17145" y="21026"/>
                    </a:lnTo>
                    <a:lnTo>
                      <a:pt x="17350" y="20509"/>
                    </a:lnTo>
                    <a:lnTo>
                      <a:pt x="17585" y="20509"/>
                    </a:lnTo>
                    <a:lnTo>
                      <a:pt x="17790" y="20164"/>
                    </a:lnTo>
                    <a:lnTo>
                      <a:pt x="17966" y="20509"/>
                    </a:lnTo>
                    <a:lnTo>
                      <a:pt x="18200" y="20509"/>
                    </a:lnTo>
                    <a:lnTo>
                      <a:pt x="18347" y="20164"/>
                    </a:lnTo>
                    <a:lnTo>
                      <a:pt x="18728" y="19877"/>
                    </a:lnTo>
                    <a:lnTo>
                      <a:pt x="18962" y="20279"/>
                    </a:lnTo>
                    <a:lnTo>
                      <a:pt x="19138" y="20394"/>
                    </a:lnTo>
                    <a:lnTo>
                      <a:pt x="19285" y="20394"/>
                    </a:lnTo>
                    <a:lnTo>
                      <a:pt x="19461" y="20164"/>
                    </a:lnTo>
                    <a:lnTo>
                      <a:pt x="19578" y="19877"/>
                    </a:lnTo>
                    <a:lnTo>
                      <a:pt x="19724" y="19877"/>
                    </a:lnTo>
                    <a:lnTo>
                      <a:pt x="20223" y="20394"/>
                    </a:lnTo>
                    <a:lnTo>
                      <a:pt x="20604" y="21026"/>
                    </a:lnTo>
                    <a:lnTo>
                      <a:pt x="20838" y="21140"/>
                    </a:lnTo>
                    <a:lnTo>
                      <a:pt x="20985" y="21370"/>
                    </a:lnTo>
                    <a:lnTo>
                      <a:pt x="21600" y="21600"/>
                    </a:lnTo>
                    <a:lnTo>
                      <a:pt x="21541" y="10800"/>
                    </a:lnTo>
                    <a:lnTo>
                      <a:pt x="21453" y="90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5" name="Shape 10094">
                <a:extLst>
                  <a:ext uri="{FF2B5EF4-FFF2-40B4-BE49-F238E27FC236}">
                    <a16:creationId xmlns:a16="http://schemas.microsoft.com/office/drawing/2014/main" id="{C5E58591-23D2-4BB4-BC50-D616AE67734F}"/>
                  </a:ext>
                </a:extLst>
              </p:cNvPr>
              <p:cNvSpPr/>
              <p:nvPr/>
            </p:nvSpPr>
            <p:spPr>
              <a:xfrm>
                <a:off x="3167695" y="1954355"/>
                <a:ext cx="1125814" cy="545139"/>
              </a:xfrm>
              <a:custGeom>
                <a:avLst/>
                <a:gdLst/>
                <a:ahLst/>
                <a:cxnLst>
                  <a:cxn ang="0">
                    <a:pos x="wd2" y="hd2"/>
                  </a:cxn>
                  <a:cxn ang="5400000">
                    <a:pos x="wd2" y="hd2"/>
                  </a:cxn>
                  <a:cxn ang="10800000">
                    <a:pos x="wd2" y="hd2"/>
                  </a:cxn>
                  <a:cxn ang="16200000">
                    <a:pos x="wd2" y="hd2"/>
                  </a:cxn>
                </a:cxnLst>
                <a:rect l="0" t="0" r="r" b="b"/>
                <a:pathLst>
                  <a:path w="21600" h="21600" extrusionOk="0">
                    <a:moveTo>
                      <a:pt x="21187" y="6319"/>
                    </a:moveTo>
                    <a:lnTo>
                      <a:pt x="20946" y="6190"/>
                    </a:lnTo>
                    <a:lnTo>
                      <a:pt x="20603" y="5352"/>
                    </a:lnTo>
                    <a:lnTo>
                      <a:pt x="20603" y="4836"/>
                    </a:lnTo>
                    <a:lnTo>
                      <a:pt x="20362" y="4642"/>
                    </a:lnTo>
                    <a:lnTo>
                      <a:pt x="20087" y="3998"/>
                    </a:lnTo>
                    <a:lnTo>
                      <a:pt x="20018" y="3546"/>
                    </a:lnTo>
                    <a:lnTo>
                      <a:pt x="20293" y="2773"/>
                    </a:lnTo>
                    <a:lnTo>
                      <a:pt x="20362" y="2450"/>
                    </a:lnTo>
                    <a:lnTo>
                      <a:pt x="20603" y="2450"/>
                    </a:lnTo>
                    <a:lnTo>
                      <a:pt x="20671" y="2321"/>
                    </a:lnTo>
                    <a:lnTo>
                      <a:pt x="20603" y="1805"/>
                    </a:lnTo>
                    <a:lnTo>
                      <a:pt x="20431" y="1354"/>
                    </a:lnTo>
                    <a:lnTo>
                      <a:pt x="20293" y="1225"/>
                    </a:lnTo>
                    <a:lnTo>
                      <a:pt x="20018" y="1612"/>
                    </a:lnTo>
                    <a:lnTo>
                      <a:pt x="19399" y="645"/>
                    </a:lnTo>
                    <a:lnTo>
                      <a:pt x="14652" y="709"/>
                    </a:lnTo>
                    <a:lnTo>
                      <a:pt x="11041" y="645"/>
                    </a:lnTo>
                    <a:lnTo>
                      <a:pt x="4127" y="387"/>
                    </a:lnTo>
                    <a:lnTo>
                      <a:pt x="516" y="0"/>
                    </a:lnTo>
                    <a:lnTo>
                      <a:pt x="0" y="20955"/>
                    </a:lnTo>
                    <a:lnTo>
                      <a:pt x="4643" y="21342"/>
                    </a:lnTo>
                    <a:lnTo>
                      <a:pt x="11316" y="21600"/>
                    </a:lnTo>
                    <a:lnTo>
                      <a:pt x="17954" y="21600"/>
                    </a:lnTo>
                    <a:lnTo>
                      <a:pt x="21600" y="21471"/>
                    </a:lnTo>
                    <a:lnTo>
                      <a:pt x="21462" y="6706"/>
                    </a:lnTo>
                    <a:lnTo>
                      <a:pt x="21187" y="6319"/>
                    </a:lnTo>
                    <a:close/>
                  </a:path>
                </a:pathLst>
              </a:custGeom>
              <a:solidFill>
                <a:schemeClr val="accent1">
                  <a:lumMod val="40000"/>
                  <a:lumOff val="6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26" name="Group 10106">
                <a:extLst>
                  <a:ext uri="{FF2B5EF4-FFF2-40B4-BE49-F238E27FC236}">
                    <a16:creationId xmlns:a16="http://schemas.microsoft.com/office/drawing/2014/main" id="{96EDDB50-6D1D-4A64-8DC6-235F81F9BCED}"/>
                  </a:ext>
                </a:extLst>
              </p:cNvPr>
              <p:cNvGrpSpPr/>
              <p:nvPr/>
            </p:nvGrpSpPr>
            <p:grpSpPr>
              <a:xfrm>
                <a:off x="2360982" y="2562955"/>
                <a:ext cx="2140482" cy="1890892"/>
                <a:chOff x="0" y="0"/>
                <a:chExt cx="2140480" cy="1890891"/>
              </a:xfrm>
              <a:grpFill/>
            </p:grpSpPr>
            <p:sp>
              <p:nvSpPr>
                <p:cNvPr id="180" name="Shape 10095">
                  <a:extLst>
                    <a:ext uri="{FF2B5EF4-FFF2-40B4-BE49-F238E27FC236}">
                      <a16:creationId xmlns:a16="http://schemas.microsoft.com/office/drawing/2014/main" id="{5E82F175-CE49-49C6-A34E-BF152CCCDFE6}"/>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1" name="Shape 10096">
                  <a:extLst>
                    <a:ext uri="{FF2B5EF4-FFF2-40B4-BE49-F238E27FC236}">
                      <a16:creationId xmlns:a16="http://schemas.microsoft.com/office/drawing/2014/main" id="{EEAE4B52-024A-4DA2-BF70-E73AC26182C5}"/>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2" name="Shape 10097">
                  <a:extLst>
                    <a:ext uri="{FF2B5EF4-FFF2-40B4-BE49-F238E27FC236}">
                      <a16:creationId xmlns:a16="http://schemas.microsoft.com/office/drawing/2014/main" id="{8F339756-860B-4789-9BF7-1DBF3DF03E90}"/>
                    </a:ext>
                  </a:extLst>
                </p:cNvPr>
                <p:cNvSpPr/>
                <p:nvPr/>
              </p:nvSpPr>
              <p:spPr>
                <a:xfrm>
                  <a:off x="-1" y="-1"/>
                  <a:ext cx="2140482" cy="1890893"/>
                </a:xfrm>
                <a:custGeom>
                  <a:avLst/>
                  <a:gdLst/>
                  <a:ahLst/>
                  <a:cxnLst>
                    <a:cxn ang="0">
                      <a:pos x="wd2" y="hd2"/>
                    </a:cxn>
                    <a:cxn ang="5400000">
                      <a:pos x="wd2" y="hd2"/>
                    </a:cxn>
                    <a:cxn ang="10800000">
                      <a:pos x="wd2" y="hd2"/>
                    </a:cxn>
                    <a:cxn ang="16200000">
                      <a:pos x="wd2" y="hd2"/>
                    </a:cxn>
                  </a:cxnLst>
                  <a:rect l="0" t="0" r="r" b="b"/>
                  <a:pathLst>
                    <a:path w="21600" h="21600" extrusionOk="0">
                      <a:moveTo>
                        <a:pt x="21365" y="13105"/>
                      </a:moveTo>
                      <a:lnTo>
                        <a:pt x="21401" y="12975"/>
                      </a:lnTo>
                      <a:lnTo>
                        <a:pt x="21329" y="12659"/>
                      </a:lnTo>
                      <a:lnTo>
                        <a:pt x="21256" y="12510"/>
                      </a:lnTo>
                      <a:lnTo>
                        <a:pt x="21365" y="12380"/>
                      </a:lnTo>
                      <a:lnTo>
                        <a:pt x="21329" y="12138"/>
                      </a:lnTo>
                      <a:lnTo>
                        <a:pt x="21365" y="11990"/>
                      </a:lnTo>
                      <a:lnTo>
                        <a:pt x="21473" y="11860"/>
                      </a:lnTo>
                      <a:lnTo>
                        <a:pt x="21510" y="11711"/>
                      </a:lnTo>
                      <a:lnTo>
                        <a:pt x="21564" y="11599"/>
                      </a:lnTo>
                      <a:lnTo>
                        <a:pt x="21528" y="11469"/>
                      </a:lnTo>
                      <a:lnTo>
                        <a:pt x="21600" y="11320"/>
                      </a:lnTo>
                      <a:lnTo>
                        <a:pt x="21528" y="11228"/>
                      </a:lnTo>
                      <a:lnTo>
                        <a:pt x="21600" y="11116"/>
                      </a:lnTo>
                      <a:lnTo>
                        <a:pt x="21564" y="10986"/>
                      </a:lnTo>
                      <a:lnTo>
                        <a:pt x="21564" y="10874"/>
                      </a:lnTo>
                      <a:lnTo>
                        <a:pt x="21528" y="10837"/>
                      </a:lnTo>
                      <a:lnTo>
                        <a:pt x="21329" y="10596"/>
                      </a:lnTo>
                      <a:lnTo>
                        <a:pt x="21329" y="10447"/>
                      </a:lnTo>
                      <a:lnTo>
                        <a:pt x="21256" y="10354"/>
                      </a:lnTo>
                      <a:lnTo>
                        <a:pt x="21220" y="10317"/>
                      </a:lnTo>
                      <a:lnTo>
                        <a:pt x="21166" y="10168"/>
                      </a:lnTo>
                      <a:lnTo>
                        <a:pt x="21057" y="10038"/>
                      </a:lnTo>
                      <a:lnTo>
                        <a:pt x="21093" y="9852"/>
                      </a:lnTo>
                      <a:lnTo>
                        <a:pt x="20985" y="9573"/>
                      </a:lnTo>
                      <a:lnTo>
                        <a:pt x="20931" y="9480"/>
                      </a:lnTo>
                      <a:lnTo>
                        <a:pt x="20677" y="9257"/>
                      </a:lnTo>
                      <a:lnTo>
                        <a:pt x="20623" y="7231"/>
                      </a:lnTo>
                      <a:lnTo>
                        <a:pt x="20587" y="6153"/>
                      </a:lnTo>
                      <a:lnTo>
                        <a:pt x="20207" y="6078"/>
                      </a:lnTo>
                      <a:lnTo>
                        <a:pt x="20080" y="6153"/>
                      </a:lnTo>
                      <a:lnTo>
                        <a:pt x="19936" y="6078"/>
                      </a:lnTo>
                      <a:lnTo>
                        <a:pt x="19936" y="6023"/>
                      </a:lnTo>
                      <a:lnTo>
                        <a:pt x="19899" y="5986"/>
                      </a:lnTo>
                      <a:lnTo>
                        <a:pt x="19520" y="5911"/>
                      </a:lnTo>
                      <a:lnTo>
                        <a:pt x="19429" y="5837"/>
                      </a:lnTo>
                      <a:lnTo>
                        <a:pt x="19284" y="5800"/>
                      </a:lnTo>
                      <a:lnTo>
                        <a:pt x="19049" y="5595"/>
                      </a:lnTo>
                      <a:lnTo>
                        <a:pt x="18742" y="5428"/>
                      </a:lnTo>
                      <a:lnTo>
                        <a:pt x="18651" y="5428"/>
                      </a:lnTo>
                      <a:lnTo>
                        <a:pt x="18579" y="5521"/>
                      </a:lnTo>
                      <a:lnTo>
                        <a:pt x="18470" y="5595"/>
                      </a:lnTo>
                      <a:lnTo>
                        <a:pt x="18380" y="5595"/>
                      </a:lnTo>
                      <a:lnTo>
                        <a:pt x="18271" y="5558"/>
                      </a:lnTo>
                      <a:lnTo>
                        <a:pt x="18127" y="5428"/>
                      </a:lnTo>
                      <a:lnTo>
                        <a:pt x="17891" y="5521"/>
                      </a:lnTo>
                      <a:lnTo>
                        <a:pt x="17801" y="5632"/>
                      </a:lnTo>
                      <a:lnTo>
                        <a:pt x="17656" y="5632"/>
                      </a:lnTo>
                      <a:lnTo>
                        <a:pt x="17548" y="5521"/>
                      </a:lnTo>
                      <a:lnTo>
                        <a:pt x="17421" y="5632"/>
                      </a:lnTo>
                      <a:lnTo>
                        <a:pt x="17276" y="5632"/>
                      </a:lnTo>
                      <a:lnTo>
                        <a:pt x="17150" y="5800"/>
                      </a:lnTo>
                      <a:lnTo>
                        <a:pt x="17005" y="5800"/>
                      </a:lnTo>
                      <a:lnTo>
                        <a:pt x="16951" y="5911"/>
                      </a:lnTo>
                      <a:lnTo>
                        <a:pt x="16842" y="5800"/>
                      </a:lnTo>
                      <a:lnTo>
                        <a:pt x="16697" y="5762"/>
                      </a:lnTo>
                      <a:lnTo>
                        <a:pt x="16571" y="5707"/>
                      </a:lnTo>
                      <a:lnTo>
                        <a:pt x="16498" y="5558"/>
                      </a:lnTo>
                      <a:lnTo>
                        <a:pt x="16372" y="5521"/>
                      </a:lnTo>
                      <a:lnTo>
                        <a:pt x="16263" y="5632"/>
                      </a:lnTo>
                      <a:lnTo>
                        <a:pt x="16137" y="5595"/>
                      </a:lnTo>
                      <a:lnTo>
                        <a:pt x="16028" y="5465"/>
                      </a:lnTo>
                      <a:lnTo>
                        <a:pt x="15920" y="5428"/>
                      </a:lnTo>
                      <a:lnTo>
                        <a:pt x="15883" y="5465"/>
                      </a:lnTo>
                      <a:lnTo>
                        <a:pt x="15847" y="5521"/>
                      </a:lnTo>
                      <a:lnTo>
                        <a:pt x="15721" y="5632"/>
                      </a:lnTo>
                      <a:lnTo>
                        <a:pt x="15684" y="5874"/>
                      </a:lnTo>
                      <a:lnTo>
                        <a:pt x="15576" y="5874"/>
                      </a:lnTo>
                      <a:lnTo>
                        <a:pt x="15558" y="5837"/>
                      </a:lnTo>
                      <a:lnTo>
                        <a:pt x="15522" y="5707"/>
                      </a:lnTo>
                      <a:lnTo>
                        <a:pt x="15558" y="5595"/>
                      </a:lnTo>
                      <a:lnTo>
                        <a:pt x="15449" y="5595"/>
                      </a:lnTo>
                      <a:lnTo>
                        <a:pt x="15250" y="5670"/>
                      </a:lnTo>
                      <a:lnTo>
                        <a:pt x="15106" y="5670"/>
                      </a:lnTo>
                      <a:lnTo>
                        <a:pt x="15069" y="5521"/>
                      </a:lnTo>
                      <a:lnTo>
                        <a:pt x="14943" y="5521"/>
                      </a:lnTo>
                      <a:lnTo>
                        <a:pt x="14907" y="5428"/>
                      </a:lnTo>
                      <a:lnTo>
                        <a:pt x="14762" y="5354"/>
                      </a:lnTo>
                      <a:lnTo>
                        <a:pt x="14563" y="5558"/>
                      </a:lnTo>
                      <a:lnTo>
                        <a:pt x="14454" y="5595"/>
                      </a:lnTo>
                      <a:lnTo>
                        <a:pt x="14328" y="5595"/>
                      </a:lnTo>
                      <a:lnTo>
                        <a:pt x="14328" y="5428"/>
                      </a:lnTo>
                      <a:lnTo>
                        <a:pt x="14291" y="5316"/>
                      </a:lnTo>
                      <a:lnTo>
                        <a:pt x="14183" y="5316"/>
                      </a:lnTo>
                      <a:lnTo>
                        <a:pt x="14092" y="5186"/>
                      </a:lnTo>
                      <a:lnTo>
                        <a:pt x="14129" y="5038"/>
                      </a:lnTo>
                      <a:lnTo>
                        <a:pt x="13984" y="5075"/>
                      </a:lnTo>
                      <a:lnTo>
                        <a:pt x="13713" y="5038"/>
                      </a:lnTo>
                      <a:lnTo>
                        <a:pt x="13604" y="5149"/>
                      </a:lnTo>
                      <a:lnTo>
                        <a:pt x="13477" y="5186"/>
                      </a:lnTo>
                      <a:lnTo>
                        <a:pt x="13296" y="5000"/>
                      </a:lnTo>
                      <a:lnTo>
                        <a:pt x="13206" y="5000"/>
                      </a:lnTo>
                      <a:lnTo>
                        <a:pt x="13061" y="5038"/>
                      </a:lnTo>
                      <a:lnTo>
                        <a:pt x="12826" y="4926"/>
                      </a:lnTo>
                      <a:lnTo>
                        <a:pt x="12699" y="4870"/>
                      </a:lnTo>
                      <a:lnTo>
                        <a:pt x="12555" y="4889"/>
                      </a:lnTo>
                      <a:lnTo>
                        <a:pt x="12519" y="4870"/>
                      </a:lnTo>
                      <a:lnTo>
                        <a:pt x="12392" y="4870"/>
                      </a:lnTo>
                      <a:lnTo>
                        <a:pt x="12356" y="4722"/>
                      </a:lnTo>
                      <a:lnTo>
                        <a:pt x="12356" y="4610"/>
                      </a:lnTo>
                      <a:lnTo>
                        <a:pt x="12247" y="4480"/>
                      </a:lnTo>
                      <a:lnTo>
                        <a:pt x="12157" y="4406"/>
                      </a:lnTo>
                      <a:lnTo>
                        <a:pt x="12121" y="4331"/>
                      </a:lnTo>
                      <a:lnTo>
                        <a:pt x="12048" y="4480"/>
                      </a:lnTo>
                      <a:lnTo>
                        <a:pt x="11904" y="4517"/>
                      </a:lnTo>
                      <a:lnTo>
                        <a:pt x="11777" y="4443"/>
                      </a:lnTo>
                      <a:lnTo>
                        <a:pt x="11668" y="4517"/>
                      </a:lnTo>
                      <a:lnTo>
                        <a:pt x="11542" y="4443"/>
                      </a:lnTo>
                      <a:lnTo>
                        <a:pt x="11325" y="4201"/>
                      </a:lnTo>
                      <a:lnTo>
                        <a:pt x="11198" y="4090"/>
                      </a:lnTo>
                      <a:lnTo>
                        <a:pt x="11089" y="4090"/>
                      </a:lnTo>
                      <a:lnTo>
                        <a:pt x="11089" y="3885"/>
                      </a:lnTo>
                      <a:lnTo>
                        <a:pt x="11198" y="279"/>
                      </a:lnTo>
                      <a:lnTo>
                        <a:pt x="11053" y="223"/>
                      </a:lnTo>
                      <a:lnTo>
                        <a:pt x="10275" y="223"/>
                      </a:lnTo>
                      <a:lnTo>
                        <a:pt x="8683" y="112"/>
                      </a:lnTo>
                      <a:lnTo>
                        <a:pt x="6567" y="0"/>
                      </a:lnTo>
                      <a:lnTo>
                        <a:pt x="6513" y="37"/>
                      </a:lnTo>
                      <a:lnTo>
                        <a:pt x="6476" y="149"/>
                      </a:lnTo>
                      <a:lnTo>
                        <a:pt x="6205" y="5000"/>
                      </a:lnTo>
                      <a:lnTo>
                        <a:pt x="6024" y="6822"/>
                      </a:lnTo>
                      <a:lnTo>
                        <a:pt x="5897" y="8885"/>
                      </a:lnTo>
                      <a:lnTo>
                        <a:pt x="5789" y="9015"/>
                      </a:lnTo>
                      <a:lnTo>
                        <a:pt x="5717" y="9015"/>
                      </a:lnTo>
                      <a:lnTo>
                        <a:pt x="4287" y="8923"/>
                      </a:lnTo>
                      <a:lnTo>
                        <a:pt x="2858" y="8811"/>
                      </a:lnTo>
                      <a:lnTo>
                        <a:pt x="1266" y="8681"/>
                      </a:lnTo>
                      <a:lnTo>
                        <a:pt x="0" y="8532"/>
                      </a:lnTo>
                      <a:lnTo>
                        <a:pt x="0" y="8607"/>
                      </a:lnTo>
                      <a:lnTo>
                        <a:pt x="72" y="8848"/>
                      </a:lnTo>
                      <a:lnTo>
                        <a:pt x="181" y="8923"/>
                      </a:lnTo>
                      <a:lnTo>
                        <a:pt x="181" y="8978"/>
                      </a:lnTo>
                      <a:lnTo>
                        <a:pt x="289" y="9053"/>
                      </a:lnTo>
                      <a:lnTo>
                        <a:pt x="344" y="9053"/>
                      </a:lnTo>
                      <a:lnTo>
                        <a:pt x="452" y="9164"/>
                      </a:lnTo>
                      <a:lnTo>
                        <a:pt x="525" y="9294"/>
                      </a:lnTo>
                      <a:lnTo>
                        <a:pt x="561" y="9406"/>
                      </a:lnTo>
                      <a:lnTo>
                        <a:pt x="651" y="9648"/>
                      </a:lnTo>
                      <a:lnTo>
                        <a:pt x="796" y="9759"/>
                      </a:lnTo>
                      <a:lnTo>
                        <a:pt x="1031" y="9889"/>
                      </a:lnTo>
                      <a:lnTo>
                        <a:pt x="1140" y="10001"/>
                      </a:lnTo>
                      <a:lnTo>
                        <a:pt x="1411" y="10354"/>
                      </a:lnTo>
                      <a:lnTo>
                        <a:pt x="1646" y="10596"/>
                      </a:lnTo>
                      <a:lnTo>
                        <a:pt x="1682" y="10726"/>
                      </a:lnTo>
                      <a:lnTo>
                        <a:pt x="1918" y="10986"/>
                      </a:lnTo>
                      <a:lnTo>
                        <a:pt x="2044" y="11079"/>
                      </a:lnTo>
                      <a:lnTo>
                        <a:pt x="2153" y="11116"/>
                      </a:lnTo>
                      <a:lnTo>
                        <a:pt x="2388" y="11358"/>
                      </a:lnTo>
                      <a:lnTo>
                        <a:pt x="2533" y="11432"/>
                      </a:lnTo>
                      <a:lnTo>
                        <a:pt x="2551" y="11544"/>
                      </a:lnTo>
                      <a:lnTo>
                        <a:pt x="2659" y="11599"/>
                      </a:lnTo>
                      <a:lnTo>
                        <a:pt x="2695" y="11748"/>
                      </a:lnTo>
                      <a:lnTo>
                        <a:pt x="2732" y="11990"/>
                      </a:lnTo>
                      <a:lnTo>
                        <a:pt x="2804" y="12064"/>
                      </a:lnTo>
                      <a:lnTo>
                        <a:pt x="2894" y="12306"/>
                      </a:lnTo>
                      <a:lnTo>
                        <a:pt x="2967" y="12417"/>
                      </a:lnTo>
                      <a:lnTo>
                        <a:pt x="2967" y="12547"/>
                      </a:lnTo>
                      <a:lnTo>
                        <a:pt x="2931" y="12696"/>
                      </a:lnTo>
                      <a:lnTo>
                        <a:pt x="2931" y="12938"/>
                      </a:lnTo>
                      <a:lnTo>
                        <a:pt x="3202" y="13570"/>
                      </a:lnTo>
                      <a:lnTo>
                        <a:pt x="3383" y="13737"/>
                      </a:lnTo>
                      <a:lnTo>
                        <a:pt x="3510" y="13811"/>
                      </a:lnTo>
                      <a:lnTo>
                        <a:pt x="3618" y="13886"/>
                      </a:lnTo>
                      <a:lnTo>
                        <a:pt x="3709" y="14016"/>
                      </a:lnTo>
                      <a:lnTo>
                        <a:pt x="3980" y="14257"/>
                      </a:lnTo>
                      <a:lnTo>
                        <a:pt x="4088" y="14332"/>
                      </a:lnTo>
                      <a:lnTo>
                        <a:pt x="4360" y="14369"/>
                      </a:lnTo>
                      <a:lnTo>
                        <a:pt x="4432" y="14499"/>
                      </a:lnTo>
                      <a:lnTo>
                        <a:pt x="4776" y="14685"/>
                      </a:lnTo>
                      <a:lnTo>
                        <a:pt x="4866" y="14815"/>
                      </a:lnTo>
                      <a:lnTo>
                        <a:pt x="5011" y="14927"/>
                      </a:lnTo>
                      <a:lnTo>
                        <a:pt x="5102" y="14927"/>
                      </a:lnTo>
                      <a:lnTo>
                        <a:pt x="5102" y="14964"/>
                      </a:lnTo>
                      <a:lnTo>
                        <a:pt x="5246" y="15001"/>
                      </a:lnTo>
                      <a:lnTo>
                        <a:pt x="5445" y="15001"/>
                      </a:lnTo>
                      <a:lnTo>
                        <a:pt x="5481" y="14890"/>
                      </a:lnTo>
                      <a:lnTo>
                        <a:pt x="5626" y="14797"/>
                      </a:lnTo>
                      <a:lnTo>
                        <a:pt x="5680" y="14685"/>
                      </a:lnTo>
                      <a:lnTo>
                        <a:pt x="5825" y="14648"/>
                      </a:lnTo>
                      <a:lnTo>
                        <a:pt x="5861" y="14499"/>
                      </a:lnTo>
                      <a:lnTo>
                        <a:pt x="5897" y="14369"/>
                      </a:lnTo>
                      <a:lnTo>
                        <a:pt x="5952" y="14332"/>
                      </a:lnTo>
                      <a:lnTo>
                        <a:pt x="6169" y="13811"/>
                      </a:lnTo>
                      <a:lnTo>
                        <a:pt x="6259" y="13625"/>
                      </a:lnTo>
                      <a:lnTo>
                        <a:pt x="6332" y="13607"/>
                      </a:lnTo>
                      <a:lnTo>
                        <a:pt x="6440" y="13570"/>
                      </a:lnTo>
                      <a:lnTo>
                        <a:pt x="6567" y="13495"/>
                      </a:lnTo>
                      <a:lnTo>
                        <a:pt x="6712" y="13533"/>
                      </a:lnTo>
                      <a:lnTo>
                        <a:pt x="6802" y="13495"/>
                      </a:lnTo>
                      <a:lnTo>
                        <a:pt x="6874" y="13347"/>
                      </a:lnTo>
                      <a:lnTo>
                        <a:pt x="7019" y="13347"/>
                      </a:lnTo>
                      <a:lnTo>
                        <a:pt x="7218" y="13495"/>
                      </a:lnTo>
                      <a:lnTo>
                        <a:pt x="7363" y="13533"/>
                      </a:lnTo>
                      <a:lnTo>
                        <a:pt x="7489" y="13495"/>
                      </a:lnTo>
                      <a:lnTo>
                        <a:pt x="7598" y="13533"/>
                      </a:lnTo>
                      <a:lnTo>
                        <a:pt x="7725" y="13533"/>
                      </a:lnTo>
                      <a:lnTo>
                        <a:pt x="8068" y="13625"/>
                      </a:lnTo>
                      <a:lnTo>
                        <a:pt x="8213" y="13533"/>
                      </a:lnTo>
                      <a:lnTo>
                        <a:pt x="8304" y="13607"/>
                      </a:lnTo>
                      <a:lnTo>
                        <a:pt x="8448" y="13663"/>
                      </a:lnTo>
                      <a:lnTo>
                        <a:pt x="8484" y="13811"/>
                      </a:lnTo>
                      <a:lnTo>
                        <a:pt x="8575" y="13923"/>
                      </a:lnTo>
                      <a:lnTo>
                        <a:pt x="8611" y="14016"/>
                      </a:lnTo>
                      <a:lnTo>
                        <a:pt x="8720" y="13979"/>
                      </a:lnTo>
                      <a:lnTo>
                        <a:pt x="8774" y="14127"/>
                      </a:lnTo>
                      <a:lnTo>
                        <a:pt x="8882" y="14220"/>
                      </a:lnTo>
                      <a:lnTo>
                        <a:pt x="9027" y="14295"/>
                      </a:lnTo>
                      <a:lnTo>
                        <a:pt x="9027" y="14406"/>
                      </a:lnTo>
                      <a:lnTo>
                        <a:pt x="9389" y="14685"/>
                      </a:lnTo>
                      <a:lnTo>
                        <a:pt x="9534" y="14927"/>
                      </a:lnTo>
                      <a:lnTo>
                        <a:pt x="9624" y="15075"/>
                      </a:lnTo>
                      <a:lnTo>
                        <a:pt x="9696" y="15373"/>
                      </a:lnTo>
                      <a:lnTo>
                        <a:pt x="9841" y="15670"/>
                      </a:lnTo>
                      <a:lnTo>
                        <a:pt x="9914" y="15800"/>
                      </a:lnTo>
                      <a:lnTo>
                        <a:pt x="9914" y="15838"/>
                      </a:lnTo>
                      <a:lnTo>
                        <a:pt x="9968" y="15949"/>
                      </a:lnTo>
                      <a:lnTo>
                        <a:pt x="10040" y="16079"/>
                      </a:lnTo>
                      <a:lnTo>
                        <a:pt x="10149" y="16228"/>
                      </a:lnTo>
                      <a:lnTo>
                        <a:pt x="10113" y="16246"/>
                      </a:lnTo>
                      <a:lnTo>
                        <a:pt x="10185" y="16507"/>
                      </a:lnTo>
                      <a:lnTo>
                        <a:pt x="10275" y="16786"/>
                      </a:lnTo>
                      <a:lnTo>
                        <a:pt x="10420" y="16878"/>
                      </a:lnTo>
                      <a:lnTo>
                        <a:pt x="10547" y="16916"/>
                      </a:lnTo>
                      <a:lnTo>
                        <a:pt x="10655" y="17102"/>
                      </a:lnTo>
                      <a:lnTo>
                        <a:pt x="10691" y="17232"/>
                      </a:lnTo>
                      <a:lnTo>
                        <a:pt x="10782" y="17306"/>
                      </a:lnTo>
                      <a:lnTo>
                        <a:pt x="10890" y="17436"/>
                      </a:lnTo>
                      <a:lnTo>
                        <a:pt x="10927" y="17585"/>
                      </a:lnTo>
                      <a:lnTo>
                        <a:pt x="11162" y="17938"/>
                      </a:lnTo>
                      <a:lnTo>
                        <a:pt x="11361" y="17975"/>
                      </a:lnTo>
                      <a:lnTo>
                        <a:pt x="11469" y="18068"/>
                      </a:lnTo>
                      <a:lnTo>
                        <a:pt x="11506" y="18143"/>
                      </a:lnTo>
                      <a:lnTo>
                        <a:pt x="11506" y="18291"/>
                      </a:lnTo>
                      <a:lnTo>
                        <a:pt x="11542" y="18384"/>
                      </a:lnTo>
                      <a:lnTo>
                        <a:pt x="11542" y="18533"/>
                      </a:lnTo>
                      <a:lnTo>
                        <a:pt x="11469" y="18663"/>
                      </a:lnTo>
                      <a:lnTo>
                        <a:pt x="11596" y="18775"/>
                      </a:lnTo>
                      <a:lnTo>
                        <a:pt x="11596" y="18867"/>
                      </a:lnTo>
                      <a:lnTo>
                        <a:pt x="11578" y="19016"/>
                      </a:lnTo>
                      <a:lnTo>
                        <a:pt x="11596" y="19146"/>
                      </a:lnTo>
                      <a:lnTo>
                        <a:pt x="11705" y="19258"/>
                      </a:lnTo>
                      <a:lnTo>
                        <a:pt x="11813" y="19499"/>
                      </a:lnTo>
                      <a:lnTo>
                        <a:pt x="11904" y="19648"/>
                      </a:lnTo>
                      <a:lnTo>
                        <a:pt x="12012" y="19927"/>
                      </a:lnTo>
                      <a:lnTo>
                        <a:pt x="12048" y="20169"/>
                      </a:lnTo>
                      <a:lnTo>
                        <a:pt x="12175" y="20317"/>
                      </a:lnTo>
                      <a:lnTo>
                        <a:pt x="12157" y="20448"/>
                      </a:lnTo>
                      <a:lnTo>
                        <a:pt x="12211" y="20485"/>
                      </a:lnTo>
                      <a:lnTo>
                        <a:pt x="12482" y="20485"/>
                      </a:lnTo>
                      <a:lnTo>
                        <a:pt x="12591" y="20559"/>
                      </a:lnTo>
                      <a:lnTo>
                        <a:pt x="12663" y="20559"/>
                      </a:lnTo>
                      <a:lnTo>
                        <a:pt x="12790" y="20615"/>
                      </a:lnTo>
                      <a:lnTo>
                        <a:pt x="12862" y="20764"/>
                      </a:lnTo>
                      <a:lnTo>
                        <a:pt x="12971" y="20801"/>
                      </a:lnTo>
                      <a:lnTo>
                        <a:pt x="13061" y="20764"/>
                      </a:lnTo>
                      <a:lnTo>
                        <a:pt x="13206" y="20838"/>
                      </a:lnTo>
                      <a:lnTo>
                        <a:pt x="13333" y="20875"/>
                      </a:lnTo>
                      <a:lnTo>
                        <a:pt x="13586" y="21080"/>
                      </a:lnTo>
                      <a:lnTo>
                        <a:pt x="13676" y="21154"/>
                      </a:lnTo>
                      <a:lnTo>
                        <a:pt x="14183" y="21191"/>
                      </a:lnTo>
                      <a:lnTo>
                        <a:pt x="14454" y="21191"/>
                      </a:lnTo>
                      <a:lnTo>
                        <a:pt x="14599" y="21210"/>
                      </a:lnTo>
                      <a:lnTo>
                        <a:pt x="14708" y="21247"/>
                      </a:lnTo>
                      <a:lnTo>
                        <a:pt x="14943" y="21488"/>
                      </a:lnTo>
                      <a:lnTo>
                        <a:pt x="14979" y="21488"/>
                      </a:lnTo>
                      <a:lnTo>
                        <a:pt x="15106" y="21600"/>
                      </a:lnTo>
                      <a:lnTo>
                        <a:pt x="15250" y="21600"/>
                      </a:lnTo>
                      <a:lnTo>
                        <a:pt x="15250" y="21470"/>
                      </a:lnTo>
                      <a:lnTo>
                        <a:pt x="15558" y="21396"/>
                      </a:lnTo>
                      <a:lnTo>
                        <a:pt x="15576" y="21358"/>
                      </a:lnTo>
                      <a:lnTo>
                        <a:pt x="15576" y="21210"/>
                      </a:lnTo>
                      <a:lnTo>
                        <a:pt x="15449" y="21358"/>
                      </a:lnTo>
                      <a:lnTo>
                        <a:pt x="15485" y="21210"/>
                      </a:lnTo>
                      <a:lnTo>
                        <a:pt x="15377" y="21358"/>
                      </a:lnTo>
                      <a:lnTo>
                        <a:pt x="15286" y="21191"/>
                      </a:lnTo>
                      <a:lnTo>
                        <a:pt x="15413" y="21191"/>
                      </a:lnTo>
                      <a:lnTo>
                        <a:pt x="15305" y="21042"/>
                      </a:lnTo>
                      <a:lnTo>
                        <a:pt x="15286" y="20801"/>
                      </a:lnTo>
                      <a:lnTo>
                        <a:pt x="15069" y="20336"/>
                      </a:lnTo>
                      <a:lnTo>
                        <a:pt x="15106" y="20243"/>
                      </a:lnTo>
                      <a:lnTo>
                        <a:pt x="14997" y="19778"/>
                      </a:lnTo>
                      <a:lnTo>
                        <a:pt x="14870" y="19648"/>
                      </a:lnTo>
                      <a:lnTo>
                        <a:pt x="14870" y="19537"/>
                      </a:lnTo>
                      <a:lnTo>
                        <a:pt x="14997" y="19574"/>
                      </a:lnTo>
                      <a:lnTo>
                        <a:pt x="14870" y="19444"/>
                      </a:lnTo>
                      <a:lnTo>
                        <a:pt x="14870" y="19295"/>
                      </a:lnTo>
                      <a:lnTo>
                        <a:pt x="14997" y="19295"/>
                      </a:lnTo>
                      <a:lnTo>
                        <a:pt x="14997" y="19146"/>
                      </a:lnTo>
                      <a:lnTo>
                        <a:pt x="15069" y="19053"/>
                      </a:lnTo>
                      <a:lnTo>
                        <a:pt x="15069" y="18905"/>
                      </a:lnTo>
                      <a:lnTo>
                        <a:pt x="15106" y="18775"/>
                      </a:lnTo>
                      <a:lnTo>
                        <a:pt x="14870" y="18849"/>
                      </a:lnTo>
                      <a:lnTo>
                        <a:pt x="14635" y="18775"/>
                      </a:lnTo>
                      <a:lnTo>
                        <a:pt x="14635" y="18626"/>
                      </a:lnTo>
                      <a:lnTo>
                        <a:pt x="14563" y="18570"/>
                      </a:lnTo>
                      <a:lnTo>
                        <a:pt x="14490" y="18421"/>
                      </a:lnTo>
                      <a:lnTo>
                        <a:pt x="14635" y="18533"/>
                      </a:lnTo>
                      <a:lnTo>
                        <a:pt x="14726" y="18626"/>
                      </a:lnTo>
                      <a:lnTo>
                        <a:pt x="14834" y="18626"/>
                      </a:lnTo>
                      <a:lnTo>
                        <a:pt x="14943" y="18589"/>
                      </a:lnTo>
                      <a:lnTo>
                        <a:pt x="15033" y="18626"/>
                      </a:lnTo>
                      <a:lnTo>
                        <a:pt x="14943" y="18737"/>
                      </a:lnTo>
                      <a:lnTo>
                        <a:pt x="15106" y="18663"/>
                      </a:lnTo>
                      <a:lnTo>
                        <a:pt x="15341" y="18031"/>
                      </a:lnTo>
                      <a:lnTo>
                        <a:pt x="15305" y="17901"/>
                      </a:lnTo>
                      <a:lnTo>
                        <a:pt x="15286" y="17864"/>
                      </a:lnTo>
                      <a:lnTo>
                        <a:pt x="15178" y="17752"/>
                      </a:lnTo>
                      <a:lnTo>
                        <a:pt x="15178" y="17659"/>
                      </a:lnTo>
                      <a:lnTo>
                        <a:pt x="15033" y="17696"/>
                      </a:lnTo>
                      <a:lnTo>
                        <a:pt x="14979" y="17659"/>
                      </a:lnTo>
                      <a:lnTo>
                        <a:pt x="15106" y="17585"/>
                      </a:lnTo>
                      <a:lnTo>
                        <a:pt x="15377" y="17585"/>
                      </a:lnTo>
                      <a:lnTo>
                        <a:pt x="15485" y="17696"/>
                      </a:lnTo>
                      <a:lnTo>
                        <a:pt x="15721" y="17343"/>
                      </a:lnTo>
                      <a:lnTo>
                        <a:pt x="15793" y="17232"/>
                      </a:lnTo>
                      <a:lnTo>
                        <a:pt x="15793" y="17102"/>
                      </a:lnTo>
                      <a:lnTo>
                        <a:pt x="15684" y="17194"/>
                      </a:lnTo>
                      <a:lnTo>
                        <a:pt x="15612" y="17306"/>
                      </a:lnTo>
                      <a:lnTo>
                        <a:pt x="15522" y="17194"/>
                      </a:lnTo>
                      <a:lnTo>
                        <a:pt x="15576" y="17102"/>
                      </a:lnTo>
                      <a:lnTo>
                        <a:pt x="15558" y="17027"/>
                      </a:lnTo>
                      <a:lnTo>
                        <a:pt x="15684" y="17027"/>
                      </a:lnTo>
                      <a:lnTo>
                        <a:pt x="15793" y="16953"/>
                      </a:lnTo>
                      <a:lnTo>
                        <a:pt x="15829" y="17064"/>
                      </a:lnTo>
                      <a:lnTo>
                        <a:pt x="15956" y="16953"/>
                      </a:lnTo>
                      <a:lnTo>
                        <a:pt x="15992" y="16823"/>
                      </a:lnTo>
                      <a:lnTo>
                        <a:pt x="15992" y="16953"/>
                      </a:lnTo>
                      <a:lnTo>
                        <a:pt x="15956" y="17064"/>
                      </a:lnTo>
                      <a:lnTo>
                        <a:pt x="16064" y="17027"/>
                      </a:lnTo>
                      <a:lnTo>
                        <a:pt x="16191" y="16841"/>
                      </a:lnTo>
                      <a:lnTo>
                        <a:pt x="16191" y="16711"/>
                      </a:lnTo>
                      <a:lnTo>
                        <a:pt x="16155" y="16562"/>
                      </a:lnTo>
                      <a:lnTo>
                        <a:pt x="16191" y="16432"/>
                      </a:lnTo>
                      <a:lnTo>
                        <a:pt x="16191" y="16395"/>
                      </a:lnTo>
                      <a:lnTo>
                        <a:pt x="16372" y="16637"/>
                      </a:lnTo>
                      <a:lnTo>
                        <a:pt x="16462" y="16674"/>
                      </a:lnTo>
                      <a:lnTo>
                        <a:pt x="16842" y="16470"/>
                      </a:lnTo>
                      <a:lnTo>
                        <a:pt x="16878" y="16432"/>
                      </a:lnTo>
                      <a:lnTo>
                        <a:pt x="16734" y="16358"/>
                      </a:lnTo>
                      <a:lnTo>
                        <a:pt x="16607" y="16395"/>
                      </a:lnTo>
                      <a:lnTo>
                        <a:pt x="16697" y="16246"/>
                      </a:lnTo>
                      <a:lnTo>
                        <a:pt x="16571" y="16191"/>
                      </a:lnTo>
                      <a:lnTo>
                        <a:pt x="16426" y="15949"/>
                      </a:lnTo>
                      <a:lnTo>
                        <a:pt x="16571" y="15912"/>
                      </a:lnTo>
                      <a:lnTo>
                        <a:pt x="16607" y="16005"/>
                      </a:lnTo>
                      <a:lnTo>
                        <a:pt x="16770" y="16154"/>
                      </a:lnTo>
                      <a:lnTo>
                        <a:pt x="16915" y="16116"/>
                      </a:lnTo>
                      <a:lnTo>
                        <a:pt x="16806" y="15875"/>
                      </a:lnTo>
                      <a:lnTo>
                        <a:pt x="16806" y="15838"/>
                      </a:lnTo>
                      <a:lnTo>
                        <a:pt x="16915" y="15968"/>
                      </a:lnTo>
                      <a:lnTo>
                        <a:pt x="17005" y="16042"/>
                      </a:lnTo>
                      <a:lnTo>
                        <a:pt x="17150" y="15968"/>
                      </a:lnTo>
                      <a:lnTo>
                        <a:pt x="17186" y="16079"/>
                      </a:lnTo>
                      <a:lnTo>
                        <a:pt x="17313" y="16079"/>
                      </a:lnTo>
                      <a:lnTo>
                        <a:pt x="17258" y="16154"/>
                      </a:lnTo>
                      <a:lnTo>
                        <a:pt x="17493" y="16042"/>
                      </a:lnTo>
                      <a:lnTo>
                        <a:pt x="17457" y="16191"/>
                      </a:lnTo>
                      <a:lnTo>
                        <a:pt x="17222" y="16321"/>
                      </a:lnTo>
                      <a:lnTo>
                        <a:pt x="17186" y="16358"/>
                      </a:lnTo>
                      <a:lnTo>
                        <a:pt x="17548" y="16154"/>
                      </a:lnTo>
                      <a:lnTo>
                        <a:pt x="17819" y="16042"/>
                      </a:lnTo>
                      <a:lnTo>
                        <a:pt x="17964" y="15949"/>
                      </a:lnTo>
                      <a:lnTo>
                        <a:pt x="17819" y="15968"/>
                      </a:lnTo>
                      <a:lnTo>
                        <a:pt x="17692" y="16042"/>
                      </a:lnTo>
                      <a:lnTo>
                        <a:pt x="17692" y="15949"/>
                      </a:lnTo>
                      <a:lnTo>
                        <a:pt x="17928" y="15838"/>
                      </a:lnTo>
                      <a:lnTo>
                        <a:pt x="18163" y="15838"/>
                      </a:lnTo>
                      <a:lnTo>
                        <a:pt x="18398" y="15670"/>
                      </a:lnTo>
                      <a:lnTo>
                        <a:pt x="18615" y="15559"/>
                      </a:lnTo>
                      <a:lnTo>
                        <a:pt x="18706" y="15484"/>
                      </a:lnTo>
                      <a:lnTo>
                        <a:pt x="18959" y="15243"/>
                      </a:lnTo>
                      <a:lnTo>
                        <a:pt x="18977" y="15001"/>
                      </a:lnTo>
                      <a:lnTo>
                        <a:pt x="19194" y="14852"/>
                      </a:lnTo>
                      <a:lnTo>
                        <a:pt x="19248" y="14759"/>
                      </a:lnTo>
                      <a:lnTo>
                        <a:pt x="19393" y="14685"/>
                      </a:lnTo>
                      <a:lnTo>
                        <a:pt x="19465" y="14499"/>
                      </a:lnTo>
                      <a:lnTo>
                        <a:pt x="19321" y="14481"/>
                      </a:lnTo>
                      <a:lnTo>
                        <a:pt x="19321" y="14295"/>
                      </a:lnTo>
                      <a:lnTo>
                        <a:pt x="19194" y="14202"/>
                      </a:lnTo>
                      <a:lnTo>
                        <a:pt x="19230" y="14053"/>
                      </a:lnTo>
                      <a:lnTo>
                        <a:pt x="19158" y="13923"/>
                      </a:lnTo>
                      <a:lnTo>
                        <a:pt x="19230" y="13886"/>
                      </a:lnTo>
                      <a:lnTo>
                        <a:pt x="19393" y="13979"/>
                      </a:lnTo>
                      <a:lnTo>
                        <a:pt x="19465" y="13849"/>
                      </a:lnTo>
                      <a:lnTo>
                        <a:pt x="19556" y="13774"/>
                      </a:lnTo>
                      <a:lnTo>
                        <a:pt x="19701" y="13774"/>
                      </a:lnTo>
                      <a:lnTo>
                        <a:pt x="19701" y="13979"/>
                      </a:lnTo>
                      <a:lnTo>
                        <a:pt x="19592" y="14257"/>
                      </a:lnTo>
                      <a:lnTo>
                        <a:pt x="19863" y="14165"/>
                      </a:lnTo>
                      <a:lnTo>
                        <a:pt x="20098" y="14165"/>
                      </a:lnTo>
                      <a:lnTo>
                        <a:pt x="20080" y="14220"/>
                      </a:lnTo>
                      <a:lnTo>
                        <a:pt x="19936" y="14220"/>
                      </a:lnTo>
                      <a:lnTo>
                        <a:pt x="19664" y="14443"/>
                      </a:lnTo>
                      <a:lnTo>
                        <a:pt x="19592" y="14573"/>
                      </a:lnTo>
                      <a:lnTo>
                        <a:pt x="19628" y="14573"/>
                      </a:lnTo>
                      <a:lnTo>
                        <a:pt x="19773" y="14443"/>
                      </a:lnTo>
                      <a:lnTo>
                        <a:pt x="19899" y="14369"/>
                      </a:lnTo>
                      <a:lnTo>
                        <a:pt x="20008" y="14295"/>
                      </a:lnTo>
                      <a:lnTo>
                        <a:pt x="20370" y="14127"/>
                      </a:lnTo>
                      <a:lnTo>
                        <a:pt x="20786" y="13923"/>
                      </a:lnTo>
                      <a:lnTo>
                        <a:pt x="21166" y="13886"/>
                      </a:lnTo>
                      <a:lnTo>
                        <a:pt x="20949" y="13625"/>
                      </a:lnTo>
                      <a:lnTo>
                        <a:pt x="21130" y="13347"/>
                      </a:lnTo>
                      <a:lnTo>
                        <a:pt x="21365" y="131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3" name="Shape 10098">
                  <a:extLst>
                    <a:ext uri="{FF2B5EF4-FFF2-40B4-BE49-F238E27FC236}">
                      <a16:creationId xmlns:a16="http://schemas.microsoft.com/office/drawing/2014/main" id="{74D16244-EB96-45A9-AEEB-970B8C8757DA}"/>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4" name="Shape 10099">
                  <a:extLst>
                    <a:ext uri="{FF2B5EF4-FFF2-40B4-BE49-F238E27FC236}">
                      <a16:creationId xmlns:a16="http://schemas.microsoft.com/office/drawing/2014/main" id="{0A51680B-25D8-4FCC-A0D0-339CCE2BB294}"/>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5" name="Shape 10100">
                  <a:extLst>
                    <a:ext uri="{FF2B5EF4-FFF2-40B4-BE49-F238E27FC236}">
                      <a16:creationId xmlns:a16="http://schemas.microsoft.com/office/drawing/2014/main" id="{026A176D-14E2-44FE-9680-CF169475574F}"/>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6" name="Shape 10101">
                  <a:extLst>
                    <a:ext uri="{FF2B5EF4-FFF2-40B4-BE49-F238E27FC236}">
                      <a16:creationId xmlns:a16="http://schemas.microsoft.com/office/drawing/2014/main" id="{A765B2EE-3100-46B7-BD96-AAF8899D027E}"/>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7" name="Shape 10102">
                  <a:extLst>
                    <a:ext uri="{FF2B5EF4-FFF2-40B4-BE49-F238E27FC236}">
                      <a16:creationId xmlns:a16="http://schemas.microsoft.com/office/drawing/2014/main" id="{B77604A3-1C94-4DC4-AC32-A1C5D68238E8}"/>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8" name="Shape 10103">
                  <a:extLst>
                    <a:ext uri="{FF2B5EF4-FFF2-40B4-BE49-F238E27FC236}">
                      <a16:creationId xmlns:a16="http://schemas.microsoft.com/office/drawing/2014/main" id="{74BF8B50-3E5D-46CF-9A5F-92B85AE251DC}"/>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9" name="Shape 10104">
                  <a:extLst>
                    <a:ext uri="{FF2B5EF4-FFF2-40B4-BE49-F238E27FC236}">
                      <a16:creationId xmlns:a16="http://schemas.microsoft.com/office/drawing/2014/main" id="{C40AA4A0-0114-4CBC-9A2D-04DCD1CAF9DC}"/>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0" name="Shape 10105">
                  <a:extLst>
                    <a:ext uri="{FF2B5EF4-FFF2-40B4-BE49-F238E27FC236}">
                      <a16:creationId xmlns:a16="http://schemas.microsoft.com/office/drawing/2014/main" id="{D155F411-686B-4CFD-A394-6204D7E539D4}"/>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27" name="Shape 10107">
                <a:extLst>
                  <a:ext uri="{FF2B5EF4-FFF2-40B4-BE49-F238E27FC236}">
                    <a16:creationId xmlns:a16="http://schemas.microsoft.com/office/drawing/2014/main" id="{91012D03-F016-4E19-A2E9-6D5A8CB21519}"/>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8" name="Shape 10108">
                <a:extLst>
                  <a:ext uri="{FF2B5EF4-FFF2-40B4-BE49-F238E27FC236}">
                    <a16:creationId xmlns:a16="http://schemas.microsoft.com/office/drawing/2014/main" id="{EA16983A-427F-4C8C-9E2D-5478398CE1D0}"/>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9" name="Shape 10109">
                <a:extLst>
                  <a:ext uri="{FF2B5EF4-FFF2-40B4-BE49-F238E27FC236}">
                    <a16:creationId xmlns:a16="http://schemas.microsoft.com/office/drawing/2014/main" id="{819D4BB3-8694-4C51-8AA5-3C68444251C7}"/>
                  </a:ext>
                </a:extLst>
              </p:cNvPr>
              <p:cNvSpPr/>
              <p:nvPr/>
            </p:nvSpPr>
            <p:spPr>
              <a:xfrm>
                <a:off x="3902701" y="330335"/>
                <a:ext cx="993155" cy="1025184"/>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39" y="1749"/>
                    </a:lnTo>
                    <a:lnTo>
                      <a:pt x="273" y="2366"/>
                    </a:lnTo>
                    <a:lnTo>
                      <a:pt x="351" y="2640"/>
                    </a:lnTo>
                    <a:lnTo>
                      <a:pt x="195" y="3086"/>
                    </a:lnTo>
                    <a:lnTo>
                      <a:pt x="273" y="3531"/>
                    </a:lnTo>
                    <a:lnTo>
                      <a:pt x="195" y="3737"/>
                    </a:lnTo>
                    <a:lnTo>
                      <a:pt x="273" y="3874"/>
                    </a:lnTo>
                    <a:lnTo>
                      <a:pt x="273" y="4560"/>
                    </a:lnTo>
                    <a:lnTo>
                      <a:pt x="585" y="5349"/>
                    </a:lnTo>
                    <a:lnTo>
                      <a:pt x="585" y="5486"/>
                    </a:lnTo>
                    <a:lnTo>
                      <a:pt x="936" y="6171"/>
                    </a:lnTo>
                    <a:lnTo>
                      <a:pt x="1014" y="6686"/>
                    </a:lnTo>
                    <a:lnTo>
                      <a:pt x="1014" y="7166"/>
                    </a:lnTo>
                    <a:lnTo>
                      <a:pt x="1092" y="7406"/>
                    </a:lnTo>
                    <a:lnTo>
                      <a:pt x="1092" y="7851"/>
                    </a:lnTo>
                    <a:lnTo>
                      <a:pt x="1170" y="8366"/>
                    </a:lnTo>
                    <a:lnTo>
                      <a:pt x="1170" y="8709"/>
                    </a:lnTo>
                    <a:lnTo>
                      <a:pt x="1287" y="8949"/>
                    </a:lnTo>
                    <a:lnTo>
                      <a:pt x="1248" y="9223"/>
                    </a:lnTo>
                    <a:lnTo>
                      <a:pt x="1248" y="10114"/>
                    </a:lnTo>
                    <a:lnTo>
                      <a:pt x="1365" y="10320"/>
                    </a:lnTo>
                    <a:lnTo>
                      <a:pt x="1365" y="10560"/>
                    </a:lnTo>
                    <a:lnTo>
                      <a:pt x="1443" y="10766"/>
                    </a:lnTo>
                    <a:lnTo>
                      <a:pt x="1755" y="11143"/>
                    </a:lnTo>
                    <a:lnTo>
                      <a:pt x="1832" y="11417"/>
                    </a:lnTo>
                    <a:lnTo>
                      <a:pt x="1832" y="11657"/>
                    </a:lnTo>
                    <a:lnTo>
                      <a:pt x="1871" y="12103"/>
                    </a:lnTo>
                    <a:lnTo>
                      <a:pt x="1871" y="12617"/>
                    </a:lnTo>
                    <a:lnTo>
                      <a:pt x="1755" y="13097"/>
                    </a:lnTo>
                    <a:lnTo>
                      <a:pt x="1599" y="13337"/>
                    </a:lnTo>
                    <a:lnTo>
                      <a:pt x="1365" y="13474"/>
                    </a:lnTo>
                    <a:lnTo>
                      <a:pt x="1092" y="13714"/>
                    </a:lnTo>
                    <a:lnTo>
                      <a:pt x="1014" y="13851"/>
                    </a:lnTo>
                    <a:lnTo>
                      <a:pt x="1248" y="14126"/>
                    </a:lnTo>
                    <a:lnTo>
                      <a:pt x="1521" y="14571"/>
                    </a:lnTo>
                    <a:lnTo>
                      <a:pt x="1832" y="14640"/>
                    </a:lnTo>
                    <a:lnTo>
                      <a:pt x="2027" y="14743"/>
                    </a:lnTo>
                    <a:lnTo>
                      <a:pt x="2261" y="14949"/>
                    </a:lnTo>
                    <a:lnTo>
                      <a:pt x="2261" y="21600"/>
                    </a:lnTo>
                    <a:lnTo>
                      <a:pt x="5419" y="21600"/>
                    </a:lnTo>
                    <a:lnTo>
                      <a:pt x="10605" y="21463"/>
                    </a:lnTo>
                    <a:lnTo>
                      <a:pt x="14933" y="21326"/>
                    </a:lnTo>
                    <a:lnTo>
                      <a:pt x="18091" y="21154"/>
                    </a:lnTo>
                    <a:lnTo>
                      <a:pt x="18013" y="20880"/>
                    </a:lnTo>
                    <a:lnTo>
                      <a:pt x="18013" y="20811"/>
                    </a:lnTo>
                    <a:lnTo>
                      <a:pt x="17935" y="20571"/>
                    </a:lnTo>
                    <a:lnTo>
                      <a:pt x="17857" y="19920"/>
                    </a:lnTo>
                    <a:lnTo>
                      <a:pt x="17662" y="19646"/>
                    </a:lnTo>
                    <a:lnTo>
                      <a:pt x="17350" y="19406"/>
                    </a:lnTo>
                    <a:lnTo>
                      <a:pt x="17116" y="19269"/>
                    </a:lnTo>
                    <a:lnTo>
                      <a:pt x="16843" y="19200"/>
                    </a:lnTo>
                    <a:lnTo>
                      <a:pt x="16531" y="19063"/>
                    </a:lnTo>
                    <a:lnTo>
                      <a:pt x="16025" y="18617"/>
                    </a:lnTo>
                    <a:lnTo>
                      <a:pt x="15674" y="18171"/>
                    </a:lnTo>
                    <a:lnTo>
                      <a:pt x="15284" y="17931"/>
                    </a:lnTo>
                    <a:lnTo>
                      <a:pt x="14933" y="17794"/>
                    </a:lnTo>
                    <a:lnTo>
                      <a:pt x="14699" y="17657"/>
                    </a:lnTo>
                    <a:lnTo>
                      <a:pt x="14504" y="17417"/>
                    </a:lnTo>
                    <a:lnTo>
                      <a:pt x="14036" y="17349"/>
                    </a:lnTo>
                    <a:lnTo>
                      <a:pt x="13763" y="17280"/>
                    </a:lnTo>
                    <a:lnTo>
                      <a:pt x="13451" y="17006"/>
                    </a:lnTo>
                    <a:lnTo>
                      <a:pt x="13022" y="16766"/>
                    </a:lnTo>
                    <a:lnTo>
                      <a:pt x="13178" y="16491"/>
                    </a:lnTo>
                    <a:lnTo>
                      <a:pt x="13178" y="16114"/>
                    </a:lnTo>
                    <a:lnTo>
                      <a:pt x="13022" y="15600"/>
                    </a:lnTo>
                    <a:lnTo>
                      <a:pt x="13178" y="15326"/>
                    </a:lnTo>
                    <a:lnTo>
                      <a:pt x="13100" y="14880"/>
                    </a:lnTo>
                    <a:lnTo>
                      <a:pt x="13412" y="14229"/>
                    </a:lnTo>
                    <a:lnTo>
                      <a:pt x="13100" y="13783"/>
                    </a:lnTo>
                    <a:lnTo>
                      <a:pt x="12866" y="13783"/>
                    </a:lnTo>
                    <a:lnTo>
                      <a:pt x="12671" y="13543"/>
                    </a:lnTo>
                    <a:lnTo>
                      <a:pt x="12671" y="13269"/>
                    </a:lnTo>
                    <a:lnTo>
                      <a:pt x="12866" y="13097"/>
                    </a:lnTo>
                    <a:lnTo>
                      <a:pt x="13022" y="12823"/>
                    </a:lnTo>
                    <a:lnTo>
                      <a:pt x="13100" y="12583"/>
                    </a:lnTo>
                    <a:lnTo>
                      <a:pt x="13607" y="12240"/>
                    </a:lnTo>
                    <a:lnTo>
                      <a:pt x="14114" y="12034"/>
                    </a:lnTo>
                    <a:lnTo>
                      <a:pt x="14270" y="11794"/>
                    </a:lnTo>
                    <a:lnTo>
                      <a:pt x="14348" y="11520"/>
                    </a:lnTo>
                    <a:lnTo>
                      <a:pt x="14270" y="9669"/>
                    </a:lnTo>
                    <a:lnTo>
                      <a:pt x="14504" y="9669"/>
                    </a:lnTo>
                    <a:lnTo>
                      <a:pt x="14582" y="9394"/>
                    </a:lnTo>
                    <a:lnTo>
                      <a:pt x="14660" y="9360"/>
                    </a:lnTo>
                    <a:lnTo>
                      <a:pt x="14699" y="9291"/>
                    </a:lnTo>
                    <a:lnTo>
                      <a:pt x="14855" y="9086"/>
                    </a:lnTo>
                    <a:lnTo>
                      <a:pt x="15674" y="8503"/>
                    </a:lnTo>
                    <a:lnTo>
                      <a:pt x="15869" y="8297"/>
                    </a:lnTo>
                    <a:lnTo>
                      <a:pt x="16103" y="8126"/>
                    </a:lnTo>
                    <a:lnTo>
                      <a:pt x="16336" y="7920"/>
                    </a:lnTo>
                    <a:lnTo>
                      <a:pt x="17077" y="7200"/>
                    </a:lnTo>
                    <a:lnTo>
                      <a:pt x="17350" y="6823"/>
                    </a:lnTo>
                    <a:lnTo>
                      <a:pt x="18364" y="5931"/>
                    </a:lnTo>
                    <a:lnTo>
                      <a:pt x="19183" y="5554"/>
                    </a:lnTo>
                    <a:lnTo>
                      <a:pt x="19690" y="5349"/>
                    </a:lnTo>
                    <a:lnTo>
                      <a:pt x="20859" y="4834"/>
                    </a:lnTo>
                    <a:lnTo>
                      <a:pt x="21093" y="4697"/>
                    </a:lnTo>
                    <a:lnTo>
                      <a:pt x="21366" y="4526"/>
                    </a:lnTo>
                    <a:lnTo>
                      <a:pt x="21600" y="4320"/>
                    </a:lnTo>
                    <a:lnTo>
                      <a:pt x="21015" y="4320"/>
                    </a:lnTo>
                    <a:lnTo>
                      <a:pt x="20742" y="4457"/>
                    </a:lnTo>
                    <a:lnTo>
                      <a:pt x="20430" y="4320"/>
                    </a:lnTo>
                    <a:lnTo>
                      <a:pt x="20430" y="4251"/>
                    </a:lnTo>
                    <a:lnTo>
                      <a:pt x="20118" y="3977"/>
                    </a:lnTo>
                    <a:lnTo>
                      <a:pt x="19612" y="4046"/>
                    </a:lnTo>
                    <a:lnTo>
                      <a:pt x="19339" y="4114"/>
                    </a:lnTo>
                    <a:lnTo>
                      <a:pt x="18832" y="4114"/>
                    </a:lnTo>
                    <a:lnTo>
                      <a:pt x="18520" y="4183"/>
                    </a:lnTo>
                    <a:lnTo>
                      <a:pt x="18247" y="4183"/>
                    </a:lnTo>
                    <a:lnTo>
                      <a:pt x="18169" y="3943"/>
                    </a:lnTo>
                    <a:lnTo>
                      <a:pt x="18013" y="3874"/>
                    </a:lnTo>
                    <a:lnTo>
                      <a:pt x="18013" y="3737"/>
                    </a:lnTo>
                    <a:lnTo>
                      <a:pt x="17701" y="3737"/>
                    </a:lnTo>
                    <a:lnTo>
                      <a:pt x="17194" y="4046"/>
                    </a:lnTo>
                    <a:lnTo>
                      <a:pt x="16999" y="4320"/>
                    </a:lnTo>
                    <a:lnTo>
                      <a:pt x="16414" y="4526"/>
                    </a:lnTo>
                    <a:lnTo>
                      <a:pt x="16103" y="4526"/>
                    </a:lnTo>
                    <a:lnTo>
                      <a:pt x="15596" y="4251"/>
                    </a:lnTo>
                    <a:lnTo>
                      <a:pt x="15518" y="4046"/>
                    </a:lnTo>
                    <a:lnTo>
                      <a:pt x="14777" y="3806"/>
                    </a:lnTo>
                    <a:lnTo>
                      <a:pt x="14660" y="3531"/>
                    </a:lnTo>
                    <a:lnTo>
                      <a:pt x="14348" y="3463"/>
                    </a:lnTo>
                    <a:lnTo>
                      <a:pt x="13997" y="3531"/>
                    </a:lnTo>
                    <a:lnTo>
                      <a:pt x="13919" y="3874"/>
                    </a:lnTo>
                    <a:lnTo>
                      <a:pt x="13607" y="3806"/>
                    </a:lnTo>
                    <a:lnTo>
                      <a:pt x="13451" y="3600"/>
                    </a:lnTo>
                    <a:lnTo>
                      <a:pt x="13412" y="3429"/>
                    </a:lnTo>
                    <a:lnTo>
                      <a:pt x="13178" y="3154"/>
                    </a:lnTo>
                    <a:lnTo>
                      <a:pt x="12866" y="3223"/>
                    </a:lnTo>
                    <a:lnTo>
                      <a:pt x="12944" y="2949"/>
                    </a:lnTo>
                    <a:lnTo>
                      <a:pt x="11853" y="2571"/>
                    </a:lnTo>
                    <a:lnTo>
                      <a:pt x="11034" y="2571"/>
                    </a:lnTo>
                    <a:lnTo>
                      <a:pt x="10917" y="2640"/>
                    </a:lnTo>
                    <a:lnTo>
                      <a:pt x="10839" y="2640"/>
                    </a:lnTo>
                    <a:lnTo>
                      <a:pt x="10683" y="2709"/>
                    </a:lnTo>
                    <a:lnTo>
                      <a:pt x="10527" y="2914"/>
                    </a:lnTo>
                    <a:lnTo>
                      <a:pt x="9864" y="3017"/>
                    </a:lnTo>
                    <a:lnTo>
                      <a:pt x="9591" y="2914"/>
                    </a:lnTo>
                    <a:lnTo>
                      <a:pt x="9513" y="2709"/>
                    </a:lnTo>
                    <a:lnTo>
                      <a:pt x="8344" y="2571"/>
                    </a:lnTo>
                    <a:lnTo>
                      <a:pt x="8032" y="2366"/>
                    </a:lnTo>
                    <a:lnTo>
                      <a:pt x="7525" y="2366"/>
                    </a:lnTo>
                    <a:lnTo>
                      <a:pt x="7252" y="2331"/>
                    </a:lnTo>
                    <a:lnTo>
                      <a:pt x="7018" y="2126"/>
                    </a:lnTo>
                    <a:lnTo>
                      <a:pt x="7096" y="1749"/>
                    </a:lnTo>
                    <a:lnTo>
                      <a:pt x="6784" y="1097"/>
                    </a:lnTo>
                    <a:lnTo>
                      <a:pt x="6667" y="309"/>
                    </a:lnTo>
                    <a:lnTo>
                      <a:pt x="6433" y="137"/>
                    </a:lnTo>
                    <a:lnTo>
                      <a:pt x="5926" y="69"/>
                    </a:lnTo>
                    <a:lnTo>
                      <a:pt x="5770" y="0"/>
                    </a:lnTo>
                    <a:lnTo>
                      <a:pt x="5770" y="1166"/>
                    </a:lnTo>
                    <a:lnTo>
                      <a:pt x="5692" y="1337"/>
                    </a:lnTo>
                    <a:lnTo>
                      <a:pt x="3587" y="1406"/>
                    </a:lnTo>
                    <a:lnTo>
                      <a:pt x="0" y="1406"/>
                    </a:lnTo>
                    <a:lnTo>
                      <a:pt x="0" y="1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0" name="Shape 10110">
                <a:extLst>
                  <a:ext uri="{FF2B5EF4-FFF2-40B4-BE49-F238E27FC236}">
                    <a16:creationId xmlns:a16="http://schemas.microsoft.com/office/drawing/2014/main" id="{24060C27-A8E2-4BEB-AF3A-A07A64069ED8}"/>
                  </a:ext>
                </a:extLst>
              </p:cNvPr>
              <p:cNvSpPr/>
              <p:nvPr/>
            </p:nvSpPr>
            <p:spPr>
              <a:xfrm>
                <a:off x="3983372" y="1334363"/>
                <a:ext cx="923239" cy="550020"/>
              </a:xfrm>
              <a:custGeom>
                <a:avLst/>
                <a:gdLst/>
                <a:ahLst/>
                <a:cxnLst>
                  <a:cxn ang="0">
                    <a:pos x="wd2" y="hd2"/>
                  </a:cxn>
                  <a:cxn ang="5400000">
                    <a:pos x="wd2" y="hd2"/>
                  </a:cxn>
                  <a:cxn ang="10800000">
                    <a:pos x="wd2" y="hd2"/>
                  </a:cxn>
                  <a:cxn ang="16200000">
                    <a:pos x="wd2" y="hd2"/>
                  </a:cxn>
                </a:cxnLst>
                <a:rect l="0" t="0" r="r" b="b"/>
                <a:pathLst>
                  <a:path w="21600" h="21600" extrusionOk="0">
                    <a:moveTo>
                      <a:pt x="126" y="1278"/>
                    </a:moveTo>
                    <a:lnTo>
                      <a:pt x="294" y="1789"/>
                    </a:lnTo>
                    <a:lnTo>
                      <a:pt x="294" y="2237"/>
                    </a:lnTo>
                    <a:lnTo>
                      <a:pt x="126" y="2364"/>
                    </a:lnTo>
                    <a:lnTo>
                      <a:pt x="210" y="2748"/>
                    </a:lnTo>
                    <a:lnTo>
                      <a:pt x="545" y="3195"/>
                    </a:lnTo>
                    <a:lnTo>
                      <a:pt x="545" y="3579"/>
                    </a:lnTo>
                    <a:lnTo>
                      <a:pt x="377" y="4026"/>
                    </a:lnTo>
                    <a:lnTo>
                      <a:pt x="377" y="4537"/>
                    </a:lnTo>
                    <a:lnTo>
                      <a:pt x="210" y="5368"/>
                    </a:lnTo>
                    <a:lnTo>
                      <a:pt x="126" y="5496"/>
                    </a:lnTo>
                    <a:lnTo>
                      <a:pt x="0" y="5879"/>
                    </a:lnTo>
                    <a:lnTo>
                      <a:pt x="84" y="6327"/>
                    </a:lnTo>
                    <a:lnTo>
                      <a:pt x="377" y="6710"/>
                    </a:lnTo>
                    <a:lnTo>
                      <a:pt x="461" y="7669"/>
                    </a:lnTo>
                    <a:lnTo>
                      <a:pt x="755" y="7796"/>
                    </a:lnTo>
                    <a:lnTo>
                      <a:pt x="755" y="8499"/>
                    </a:lnTo>
                    <a:lnTo>
                      <a:pt x="923" y="9011"/>
                    </a:lnTo>
                    <a:lnTo>
                      <a:pt x="1007" y="9458"/>
                    </a:lnTo>
                    <a:lnTo>
                      <a:pt x="923" y="9841"/>
                    </a:lnTo>
                    <a:lnTo>
                      <a:pt x="1258" y="10289"/>
                    </a:lnTo>
                    <a:lnTo>
                      <a:pt x="1258" y="10800"/>
                    </a:lnTo>
                    <a:lnTo>
                      <a:pt x="1636" y="11503"/>
                    </a:lnTo>
                    <a:lnTo>
                      <a:pt x="1636" y="12014"/>
                    </a:lnTo>
                    <a:lnTo>
                      <a:pt x="1803" y="12334"/>
                    </a:lnTo>
                    <a:lnTo>
                      <a:pt x="1887" y="12845"/>
                    </a:lnTo>
                    <a:lnTo>
                      <a:pt x="1803" y="13164"/>
                    </a:lnTo>
                    <a:lnTo>
                      <a:pt x="1803" y="13676"/>
                    </a:lnTo>
                    <a:lnTo>
                      <a:pt x="1887" y="14123"/>
                    </a:lnTo>
                    <a:lnTo>
                      <a:pt x="1887" y="14251"/>
                    </a:lnTo>
                    <a:lnTo>
                      <a:pt x="2097" y="14251"/>
                    </a:lnTo>
                    <a:lnTo>
                      <a:pt x="2097" y="14762"/>
                    </a:lnTo>
                    <a:lnTo>
                      <a:pt x="2433" y="15018"/>
                    </a:lnTo>
                    <a:lnTo>
                      <a:pt x="2349" y="15465"/>
                    </a:lnTo>
                    <a:lnTo>
                      <a:pt x="2517" y="15849"/>
                    </a:lnTo>
                    <a:lnTo>
                      <a:pt x="2433" y="16424"/>
                    </a:lnTo>
                    <a:lnTo>
                      <a:pt x="2684" y="16807"/>
                    </a:lnTo>
                    <a:lnTo>
                      <a:pt x="2600" y="17254"/>
                    </a:lnTo>
                    <a:lnTo>
                      <a:pt x="2600" y="17893"/>
                    </a:lnTo>
                    <a:lnTo>
                      <a:pt x="2726" y="18852"/>
                    </a:lnTo>
                    <a:lnTo>
                      <a:pt x="2600" y="20130"/>
                    </a:lnTo>
                    <a:lnTo>
                      <a:pt x="2894" y="20386"/>
                    </a:lnTo>
                    <a:lnTo>
                      <a:pt x="2978" y="20897"/>
                    </a:lnTo>
                    <a:lnTo>
                      <a:pt x="6753" y="20897"/>
                    </a:lnTo>
                    <a:lnTo>
                      <a:pt x="9143" y="20769"/>
                    </a:lnTo>
                    <a:lnTo>
                      <a:pt x="14428" y="20258"/>
                    </a:lnTo>
                    <a:lnTo>
                      <a:pt x="16609" y="19938"/>
                    </a:lnTo>
                    <a:lnTo>
                      <a:pt x="16777" y="20386"/>
                    </a:lnTo>
                    <a:lnTo>
                      <a:pt x="17322" y="21025"/>
                    </a:lnTo>
                    <a:lnTo>
                      <a:pt x="17574" y="21472"/>
                    </a:lnTo>
                    <a:lnTo>
                      <a:pt x="17741" y="21600"/>
                    </a:lnTo>
                    <a:lnTo>
                      <a:pt x="17867" y="21217"/>
                    </a:lnTo>
                    <a:lnTo>
                      <a:pt x="17951" y="20897"/>
                    </a:lnTo>
                    <a:lnTo>
                      <a:pt x="17741" y="20386"/>
                    </a:lnTo>
                    <a:lnTo>
                      <a:pt x="17951" y="19938"/>
                    </a:lnTo>
                    <a:lnTo>
                      <a:pt x="18664" y="19427"/>
                    </a:lnTo>
                    <a:lnTo>
                      <a:pt x="18748" y="18980"/>
                    </a:lnTo>
                    <a:lnTo>
                      <a:pt x="18748" y="18596"/>
                    </a:lnTo>
                    <a:lnTo>
                      <a:pt x="18832" y="18213"/>
                    </a:lnTo>
                    <a:lnTo>
                      <a:pt x="19209" y="17382"/>
                    </a:lnTo>
                    <a:lnTo>
                      <a:pt x="19125" y="16424"/>
                    </a:lnTo>
                    <a:lnTo>
                      <a:pt x="18580" y="15593"/>
                    </a:lnTo>
                    <a:lnTo>
                      <a:pt x="18748" y="14762"/>
                    </a:lnTo>
                    <a:lnTo>
                      <a:pt x="18832" y="14251"/>
                    </a:lnTo>
                    <a:lnTo>
                      <a:pt x="19922" y="13931"/>
                    </a:lnTo>
                    <a:lnTo>
                      <a:pt x="20174" y="13548"/>
                    </a:lnTo>
                    <a:lnTo>
                      <a:pt x="20803" y="13164"/>
                    </a:lnTo>
                    <a:lnTo>
                      <a:pt x="21055" y="12845"/>
                    </a:lnTo>
                    <a:lnTo>
                      <a:pt x="21097" y="12014"/>
                    </a:lnTo>
                    <a:lnTo>
                      <a:pt x="21516" y="11120"/>
                    </a:lnTo>
                    <a:lnTo>
                      <a:pt x="21600" y="9841"/>
                    </a:lnTo>
                    <a:lnTo>
                      <a:pt x="21516" y="9330"/>
                    </a:lnTo>
                    <a:lnTo>
                      <a:pt x="21181" y="8883"/>
                    </a:lnTo>
                    <a:lnTo>
                      <a:pt x="20887" y="8627"/>
                    </a:lnTo>
                    <a:lnTo>
                      <a:pt x="20635" y="8244"/>
                    </a:lnTo>
                    <a:lnTo>
                      <a:pt x="20551" y="7796"/>
                    </a:lnTo>
                    <a:lnTo>
                      <a:pt x="20006" y="7030"/>
                    </a:lnTo>
                    <a:lnTo>
                      <a:pt x="19755" y="6710"/>
                    </a:lnTo>
                    <a:lnTo>
                      <a:pt x="19755" y="6582"/>
                    </a:lnTo>
                    <a:lnTo>
                      <a:pt x="19545" y="5751"/>
                    </a:lnTo>
                    <a:lnTo>
                      <a:pt x="18748" y="5496"/>
                    </a:lnTo>
                    <a:lnTo>
                      <a:pt x="18454" y="5240"/>
                    </a:lnTo>
                    <a:lnTo>
                      <a:pt x="18287" y="4793"/>
                    </a:lnTo>
                    <a:lnTo>
                      <a:pt x="18203" y="4282"/>
                    </a:lnTo>
                    <a:lnTo>
                      <a:pt x="18035" y="3834"/>
                    </a:lnTo>
                    <a:lnTo>
                      <a:pt x="17951" y="3067"/>
                    </a:lnTo>
                    <a:lnTo>
                      <a:pt x="17867" y="2364"/>
                    </a:lnTo>
                    <a:lnTo>
                      <a:pt x="18119" y="1534"/>
                    </a:lnTo>
                    <a:lnTo>
                      <a:pt x="17951" y="1022"/>
                    </a:lnTo>
                    <a:lnTo>
                      <a:pt x="17783" y="959"/>
                    </a:lnTo>
                    <a:lnTo>
                      <a:pt x="17657" y="447"/>
                    </a:lnTo>
                    <a:lnTo>
                      <a:pt x="17574" y="320"/>
                    </a:lnTo>
                    <a:lnTo>
                      <a:pt x="17574" y="0"/>
                    </a:lnTo>
                    <a:lnTo>
                      <a:pt x="14176" y="320"/>
                    </a:lnTo>
                    <a:lnTo>
                      <a:pt x="9521" y="575"/>
                    </a:lnTo>
                    <a:lnTo>
                      <a:pt x="3943" y="831"/>
                    </a:lnTo>
                    <a:lnTo>
                      <a:pt x="84" y="831"/>
                    </a:lnTo>
                    <a:lnTo>
                      <a:pt x="126" y="127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1" name="Shape 10111">
                <a:extLst>
                  <a:ext uri="{FF2B5EF4-FFF2-40B4-BE49-F238E27FC236}">
                    <a16:creationId xmlns:a16="http://schemas.microsoft.com/office/drawing/2014/main" id="{48536507-9D25-40D8-84E4-AB23D75ADD51}"/>
                  </a:ext>
                </a:extLst>
              </p:cNvPr>
              <p:cNvSpPr/>
              <p:nvPr/>
            </p:nvSpPr>
            <p:spPr>
              <a:xfrm>
                <a:off x="4110653" y="1842073"/>
                <a:ext cx="1021838" cy="803874"/>
              </a:xfrm>
              <a:custGeom>
                <a:avLst/>
                <a:gdLst/>
                <a:ahLst/>
                <a:cxnLst>
                  <a:cxn ang="0">
                    <a:pos x="wd2" y="hd2"/>
                  </a:cxn>
                  <a:cxn ang="5400000">
                    <a:pos x="wd2" y="hd2"/>
                  </a:cxn>
                  <a:cxn ang="10800000">
                    <a:pos x="wd2" y="hd2"/>
                  </a:cxn>
                  <a:cxn ang="16200000">
                    <a:pos x="wd2" y="hd2"/>
                  </a:cxn>
                </a:cxnLst>
                <a:rect l="0" t="0" r="r" b="b"/>
                <a:pathLst>
                  <a:path w="21600" h="21600" extrusionOk="0">
                    <a:moveTo>
                      <a:pt x="12960" y="743"/>
                    </a:moveTo>
                    <a:lnTo>
                      <a:pt x="12467" y="306"/>
                    </a:lnTo>
                    <a:lnTo>
                      <a:pt x="12316" y="0"/>
                    </a:lnTo>
                    <a:lnTo>
                      <a:pt x="10345" y="219"/>
                    </a:lnTo>
                    <a:lnTo>
                      <a:pt x="5571" y="568"/>
                    </a:lnTo>
                    <a:lnTo>
                      <a:pt x="3411" y="656"/>
                    </a:lnTo>
                    <a:lnTo>
                      <a:pt x="0" y="656"/>
                    </a:lnTo>
                    <a:lnTo>
                      <a:pt x="0" y="874"/>
                    </a:lnTo>
                    <a:lnTo>
                      <a:pt x="227" y="1224"/>
                    </a:lnTo>
                    <a:lnTo>
                      <a:pt x="417" y="1793"/>
                    </a:lnTo>
                    <a:lnTo>
                      <a:pt x="644" y="2143"/>
                    </a:lnTo>
                    <a:lnTo>
                      <a:pt x="872" y="2274"/>
                    </a:lnTo>
                    <a:lnTo>
                      <a:pt x="947" y="2623"/>
                    </a:lnTo>
                    <a:lnTo>
                      <a:pt x="1137" y="2842"/>
                    </a:lnTo>
                    <a:lnTo>
                      <a:pt x="1137" y="3192"/>
                    </a:lnTo>
                    <a:lnTo>
                      <a:pt x="1440" y="3454"/>
                    </a:lnTo>
                    <a:lnTo>
                      <a:pt x="2122" y="4110"/>
                    </a:lnTo>
                    <a:lnTo>
                      <a:pt x="2425" y="3848"/>
                    </a:lnTo>
                    <a:lnTo>
                      <a:pt x="2577" y="3935"/>
                    </a:lnTo>
                    <a:lnTo>
                      <a:pt x="2766" y="4241"/>
                    </a:lnTo>
                    <a:lnTo>
                      <a:pt x="2842" y="4591"/>
                    </a:lnTo>
                    <a:lnTo>
                      <a:pt x="2766" y="4679"/>
                    </a:lnTo>
                    <a:lnTo>
                      <a:pt x="2501" y="4679"/>
                    </a:lnTo>
                    <a:lnTo>
                      <a:pt x="2425" y="4897"/>
                    </a:lnTo>
                    <a:lnTo>
                      <a:pt x="2122" y="5422"/>
                    </a:lnTo>
                    <a:lnTo>
                      <a:pt x="2198" y="5728"/>
                    </a:lnTo>
                    <a:lnTo>
                      <a:pt x="2501" y="6165"/>
                    </a:lnTo>
                    <a:lnTo>
                      <a:pt x="2766" y="6296"/>
                    </a:lnTo>
                    <a:lnTo>
                      <a:pt x="2766" y="6646"/>
                    </a:lnTo>
                    <a:lnTo>
                      <a:pt x="3145" y="7215"/>
                    </a:lnTo>
                    <a:lnTo>
                      <a:pt x="3411" y="7302"/>
                    </a:lnTo>
                    <a:lnTo>
                      <a:pt x="3714" y="7564"/>
                    </a:lnTo>
                    <a:lnTo>
                      <a:pt x="3865" y="17577"/>
                    </a:lnTo>
                    <a:lnTo>
                      <a:pt x="3903" y="19938"/>
                    </a:lnTo>
                    <a:lnTo>
                      <a:pt x="7124" y="19895"/>
                    </a:lnTo>
                    <a:lnTo>
                      <a:pt x="12316" y="19632"/>
                    </a:lnTo>
                    <a:lnTo>
                      <a:pt x="18152" y="19151"/>
                    </a:lnTo>
                    <a:lnTo>
                      <a:pt x="18455" y="19370"/>
                    </a:lnTo>
                    <a:lnTo>
                      <a:pt x="18682" y="19632"/>
                    </a:lnTo>
                    <a:lnTo>
                      <a:pt x="18720" y="19938"/>
                    </a:lnTo>
                    <a:lnTo>
                      <a:pt x="18720" y="20201"/>
                    </a:lnTo>
                    <a:lnTo>
                      <a:pt x="18531" y="20551"/>
                    </a:lnTo>
                    <a:lnTo>
                      <a:pt x="18227" y="20682"/>
                    </a:lnTo>
                    <a:lnTo>
                      <a:pt x="18038" y="21032"/>
                    </a:lnTo>
                    <a:lnTo>
                      <a:pt x="17886" y="21338"/>
                    </a:lnTo>
                    <a:lnTo>
                      <a:pt x="18038" y="21600"/>
                    </a:lnTo>
                    <a:lnTo>
                      <a:pt x="19933" y="21425"/>
                    </a:lnTo>
                    <a:lnTo>
                      <a:pt x="20084" y="20944"/>
                    </a:lnTo>
                    <a:lnTo>
                      <a:pt x="20236" y="20594"/>
                    </a:lnTo>
                    <a:lnTo>
                      <a:pt x="20008" y="20376"/>
                    </a:lnTo>
                    <a:lnTo>
                      <a:pt x="20312" y="20026"/>
                    </a:lnTo>
                    <a:lnTo>
                      <a:pt x="20160" y="19720"/>
                    </a:lnTo>
                    <a:lnTo>
                      <a:pt x="20463" y="19632"/>
                    </a:lnTo>
                    <a:lnTo>
                      <a:pt x="20387" y="19283"/>
                    </a:lnTo>
                    <a:lnTo>
                      <a:pt x="20312" y="18977"/>
                    </a:lnTo>
                    <a:lnTo>
                      <a:pt x="20463" y="18627"/>
                    </a:lnTo>
                    <a:lnTo>
                      <a:pt x="20501" y="18977"/>
                    </a:lnTo>
                    <a:lnTo>
                      <a:pt x="20501" y="19239"/>
                    </a:lnTo>
                    <a:lnTo>
                      <a:pt x="20728" y="18977"/>
                    </a:lnTo>
                    <a:lnTo>
                      <a:pt x="20804" y="18539"/>
                    </a:lnTo>
                    <a:lnTo>
                      <a:pt x="21107" y="18496"/>
                    </a:lnTo>
                    <a:lnTo>
                      <a:pt x="21373" y="18539"/>
                    </a:lnTo>
                    <a:lnTo>
                      <a:pt x="21524" y="18146"/>
                    </a:lnTo>
                    <a:lnTo>
                      <a:pt x="21373" y="17840"/>
                    </a:lnTo>
                    <a:lnTo>
                      <a:pt x="21600" y="17577"/>
                    </a:lnTo>
                    <a:lnTo>
                      <a:pt x="21524" y="17184"/>
                    </a:lnTo>
                    <a:lnTo>
                      <a:pt x="21600" y="16834"/>
                    </a:lnTo>
                    <a:lnTo>
                      <a:pt x="21524" y="16572"/>
                    </a:lnTo>
                    <a:lnTo>
                      <a:pt x="21145" y="16353"/>
                    </a:lnTo>
                    <a:lnTo>
                      <a:pt x="20956" y="16484"/>
                    </a:lnTo>
                    <a:lnTo>
                      <a:pt x="20501" y="15916"/>
                    </a:lnTo>
                    <a:lnTo>
                      <a:pt x="20160" y="15260"/>
                    </a:lnTo>
                    <a:lnTo>
                      <a:pt x="20387" y="14954"/>
                    </a:lnTo>
                    <a:lnTo>
                      <a:pt x="20463" y="14604"/>
                    </a:lnTo>
                    <a:lnTo>
                      <a:pt x="20084" y="14036"/>
                    </a:lnTo>
                    <a:lnTo>
                      <a:pt x="20084" y="13380"/>
                    </a:lnTo>
                    <a:lnTo>
                      <a:pt x="19819" y="13292"/>
                    </a:lnTo>
                    <a:lnTo>
                      <a:pt x="19516" y="13074"/>
                    </a:lnTo>
                    <a:lnTo>
                      <a:pt x="19364" y="12811"/>
                    </a:lnTo>
                    <a:lnTo>
                      <a:pt x="18947" y="12462"/>
                    </a:lnTo>
                    <a:lnTo>
                      <a:pt x="18682" y="12549"/>
                    </a:lnTo>
                    <a:lnTo>
                      <a:pt x="18606" y="12243"/>
                    </a:lnTo>
                    <a:lnTo>
                      <a:pt x="18455" y="12243"/>
                    </a:lnTo>
                    <a:lnTo>
                      <a:pt x="17659" y="11587"/>
                    </a:lnTo>
                    <a:lnTo>
                      <a:pt x="17166" y="11019"/>
                    </a:lnTo>
                    <a:lnTo>
                      <a:pt x="17166" y="10406"/>
                    </a:lnTo>
                    <a:lnTo>
                      <a:pt x="17318" y="10100"/>
                    </a:lnTo>
                    <a:lnTo>
                      <a:pt x="17469" y="9619"/>
                    </a:lnTo>
                    <a:lnTo>
                      <a:pt x="17659" y="9095"/>
                    </a:lnTo>
                    <a:lnTo>
                      <a:pt x="17583" y="8614"/>
                    </a:lnTo>
                    <a:lnTo>
                      <a:pt x="17811" y="8220"/>
                    </a:lnTo>
                    <a:lnTo>
                      <a:pt x="17811" y="8133"/>
                    </a:lnTo>
                    <a:lnTo>
                      <a:pt x="17318" y="7696"/>
                    </a:lnTo>
                    <a:lnTo>
                      <a:pt x="17015" y="7696"/>
                    </a:lnTo>
                    <a:lnTo>
                      <a:pt x="16749" y="7564"/>
                    </a:lnTo>
                    <a:lnTo>
                      <a:pt x="16674" y="7608"/>
                    </a:lnTo>
                    <a:lnTo>
                      <a:pt x="16522" y="7870"/>
                    </a:lnTo>
                    <a:lnTo>
                      <a:pt x="16257" y="7958"/>
                    </a:lnTo>
                    <a:lnTo>
                      <a:pt x="16029" y="7696"/>
                    </a:lnTo>
                    <a:lnTo>
                      <a:pt x="15764" y="6384"/>
                    </a:lnTo>
                    <a:lnTo>
                      <a:pt x="15613" y="6078"/>
                    </a:lnTo>
                    <a:lnTo>
                      <a:pt x="15309" y="5815"/>
                    </a:lnTo>
                    <a:lnTo>
                      <a:pt x="14665" y="5422"/>
                    </a:lnTo>
                    <a:lnTo>
                      <a:pt x="14589" y="5072"/>
                    </a:lnTo>
                    <a:lnTo>
                      <a:pt x="14324" y="4897"/>
                    </a:lnTo>
                    <a:lnTo>
                      <a:pt x="14021" y="4591"/>
                    </a:lnTo>
                    <a:lnTo>
                      <a:pt x="13680" y="4241"/>
                    </a:lnTo>
                    <a:lnTo>
                      <a:pt x="13604" y="4023"/>
                    </a:lnTo>
                    <a:lnTo>
                      <a:pt x="13453" y="3673"/>
                    </a:lnTo>
                    <a:lnTo>
                      <a:pt x="13339" y="3017"/>
                    </a:lnTo>
                    <a:lnTo>
                      <a:pt x="13263" y="2930"/>
                    </a:lnTo>
                    <a:lnTo>
                      <a:pt x="13112" y="2274"/>
                    </a:lnTo>
                    <a:lnTo>
                      <a:pt x="13112" y="1705"/>
                    </a:lnTo>
                    <a:lnTo>
                      <a:pt x="13187" y="1399"/>
                    </a:lnTo>
                    <a:lnTo>
                      <a:pt x="13339" y="1137"/>
                    </a:lnTo>
                    <a:lnTo>
                      <a:pt x="13187" y="1049"/>
                    </a:lnTo>
                    <a:lnTo>
                      <a:pt x="12960" y="7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2" name="Shape 10112">
                <a:extLst>
                  <a:ext uri="{FF2B5EF4-FFF2-40B4-BE49-F238E27FC236}">
                    <a16:creationId xmlns:a16="http://schemas.microsoft.com/office/drawing/2014/main" id="{ED570BA4-AB6F-490C-80AB-F0441E94B7D5}"/>
                  </a:ext>
                </a:extLst>
              </p:cNvPr>
              <p:cNvSpPr/>
              <p:nvPr/>
            </p:nvSpPr>
            <p:spPr>
              <a:xfrm>
                <a:off x="4295301" y="2554819"/>
                <a:ext cx="765484" cy="641147"/>
              </a:xfrm>
              <a:custGeom>
                <a:avLst/>
                <a:gdLst/>
                <a:ahLst/>
                <a:cxnLst>
                  <a:cxn ang="0">
                    <a:pos x="wd2" y="hd2"/>
                  </a:cxn>
                  <a:cxn ang="5400000">
                    <a:pos x="wd2" y="hd2"/>
                  </a:cxn>
                  <a:cxn ang="10800000">
                    <a:pos x="wd2" y="hd2"/>
                  </a:cxn>
                  <a:cxn ang="16200000">
                    <a:pos x="wd2" y="hd2"/>
                  </a:cxn>
                </a:cxnLst>
                <a:rect l="0" t="0" r="r" b="b"/>
                <a:pathLst>
                  <a:path w="21600" h="21600" extrusionOk="0">
                    <a:moveTo>
                      <a:pt x="19627" y="8662"/>
                    </a:moveTo>
                    <a:lnTo>
                      <a:pt x="19779" y="8223"/>
                    </a:lnTo>
                    <a:lnTo>
                      <a:pt x="20082" y="8114"/>
                    </a:lnTo>
                    <a:lnTo>
                      <a:pt x="20184" y="8004"/>
                    </a:lnTo>
                    <a:lnTo>
                      <a:pt x="19981" y="6962"/>
                    </a:lnTo>
                    <a:lnTo>
                      <a:pt x="19981" y="6579"/>
                    </a:lnTo>
                    <a:lnTo>
                      <a:pt x="19728" y="6688"/>
                    </a:lnTo>
                    <a:lnTo>
                      <a:pt x="19779" y="6250"/>
                    </a:lnTo>
                    <a:lnTo>
                      <a:pt x="20082" y="6140"/>
                    </a:lnTo>
                    <a:lnTo>
                      <a:pt x="20285" y="6359"/>
                    </a:lnTo>
                    <a:lnTo>
                      <a:pt x="20386" y="6085"/>
                    </a:lnTo>
                    <a:lnTo>
                      <a:pt x="20184" y="5647"/>
                    </a:lnTo>
                    <a:lnTo>
                      <a:pt x="20386" y="5537"/>
                    </a:lnTo>
                    <a:lnTo>
                      <a:pt x="20841" y="5044"/>
                    </a:lnTo>
                    <a:lnTo>
                      <a:pt x="20588" y="4715"/>
                    </a:lnTo>
                    <a:lnTo>
                      <a:pt x="20588" y="4605"/>
                    </a:lnTo>
                    <a:lnTo>
                      <a:pt x="20740" y="4386"/>
                    </a:lnTo>
                    <a:lnTo>
                      <a:pt x="21044" y="4221"/>
                    </a:lnTo>
                    <a:lnTo>
                      <a:pt x="21398" y="3892"/>
                    </a:lnTo>
                    <a:lnTo>
                      <a:pt x="21246" y="3563"/>
                    </a:lnTo>
                    <a:lnTo>
                      <a:pt x="21600" y="3399"/>
                    </a:lnTo>
                    <a:lnTo>
                      <a:pt x="21499" y="3070"/>
                    </a:lnTo>
                    <a:lnTo>
                      <a:pt x="21398" y="2851"/>
                    </a:lnTo>
                    <a:lnTo>
                      <a:pt x="18868" y="3070"/>
                    </a:lnTo>
                    <a:lnTo>
                      <a:pt x="18666" y="2741"/>
                    </a:lnTo>
                    <a:lnTo>
                      <a:pt x="18868" y="2357"/>
                    </a:lnTo>
                    <a:lnTo>
                      <a:pt x="19121" y="1919"/>
                    </a:lnTo>
                    <a:lnTo>
                      <a:pt x="19526" y="1754"/>
                    </a:lnTo>
                    <a:lnTo>
                      <a:pt x="19779" y="1316"/>
                    </a:lnTo>
                    <a:lnTo>
                      <a:pt x="19779" y="987"/>
                    </a:lnTo>
                    <a:lnTo>
                      <a:pt x="19728" y="603"/>
                    </a:lnTo>
                    <a:lnTo>
                      <a:pt x="19425" y="274"/>
                    </a:lnTo>
                    <a:lnTo>
                      <a:pt x="19020" y="0"/>
                    </a:lnTo>
                    <a:lnTo>
                      <a:pt x="11230" y="603"/>
                    </a:lnTo>
                    <a:lnTo>
                      <a:pt x="4300" y="932"/>
                    </a:lnTo>
                    <a:lnTo>
                      <a:pt x="0" y="987"/>
                    </a:lnTo>
                    <a:lnTo>
                      <a:pt x="809" y="5976"/>
                    </a:lnTo>
                    <a:lnTo>
                      <a:pt x="961" y="7620"/>
                    </a:lnTo>
                    <a:lnTo>
                      <a:pt x="1062" y="17927"/>
                    </a:lnTo>
                    <a:lnTo>
                      <a:pt x="1163" y="18037"/>
                    </a:lnTo>
                    <a:lnTo>
                      <a:pt x="1163" y="18201"/>
                    </a:lnTo>
                    <a:lnTo>
                      <a:pt x="1568" y="18420"/>
                    </a:lnTo>
                    <a:lnTo>
                      <a:pt x="1922" y="18201"/>
                    </a:lnTo>
                    <a:lnTo>
                      <a:pt x="2985" y="18420"/>
                    </a:lnTo>
                    <a:lnTo>
                      <a:pt x="3086" y="21600"/>
                    </a:lnTo>
                    <a:lnTo>
                      <a:pt x="8701" y="21436"/>
                    </a:lnTo>
                    <a:lnTo>
                      <a:pt x="16086" y="20997"/>
                    </a:lnTo>
                    <a:lnTo>
                      <a:pt x="16086" y="20504"/>
                    </a:lnTo>
                    <a:lnTo>
                      <a:pt x="15985" y="20175"/>
                    </a:lnTo>
                    <a:lnTo>
                      <a:pt x="16390" y="20175"/>
                    </a:lnTo>
                    <a:lnTo>
                      <a:pt x="16390" y="20065"/>
                    </a:lnTo>
                    <a:lnTo>
                      <a:pt x="16289" y="19462"/>
                    </a:lnTo>
                    <a:lnTo>
                      <a:pt x="16187" y="19352"/>
                    </a:lnTo>
                    <a:lnTo>
                      <a:pt x="16086" y="18969"/>
                    </a:lnTo>
                    <a:lnTo>
                      <a:pt x="16187" y="18640"/>
                    </a:lnTo>
                    <a:lnTo>
                      <a:pt x="15833" y="18530"/>
                    </a:lnTo>
                    <a:lnTo>
                      <a:pt x="16187" y="18311"/>
                    </a:lnTo>
                    <a:lnTo>
                      <a:pt x="15884" y="18037"/>
                    </a:lnTo>
                    <a:lnTo>
                      <a:pt x="15631" y="18311"/>
                    </a:lnTo>
                    <a:lnTo>
                      <a:pt x="15833" y="18037"/>
                    </a:lnTo>
                    <a:lnTo>
                      <a:pt x="15631" y="17598"/>
                    </a:lnTo>
                    <a:lnTo>
                      <a:pt x="15884" y="17379"/>
                    </a:lnTo>
                    <a:lnTo>
                      <a:pt x="15631" y="16995"/>
                    </a:lnTo>
                    <a:lnTo>
                      <a:pt x="15884" y="16776"/>
                    </a:lnTo>
                    <a:lnTo>
                      <a:pt x="15985" y="16995"/>
                    </a:lnTo>
                    <a:lnTo>
                      <a:pt x="16289" y="16776"/>
                    </a:lnTo>
                    <a:lnTo>
                      <a:pt x="15884" y="16556"/>
                    </a:lnTo>
                    <a:lnTo>
                      <a:pt x="15884" y="16392"/>
                    </a:lnTo>
                    <a:lnTo>
                      <a:pt x="16289" y="16392"/>
                    </a:lnTo>
                    <a:lnTo>
                      <a:pt x="16390" y="16173"/>
                    </a:lnTo>
                    <a:lnTo>
                      <a:pt x="16289" y="15734"/>
                    </a:lnTo>
                    <a:lnTo>
                      <a:pt x="16390" y="15350"/>
                    </a:lnTo>
                    <a:lnTo>
                      <a:pt x="16187" y="15131"/>
                    </a:lnTo>
                    <a:lnTo>
                      <a:pt x="17047" y="14802"/>
                    </a:lnTo>
                    <a:lnTo>
                      <a:pt x="16845" y="14418"/>
                    </a:lnTo>
                    <a:lnTo>
                      <a:pt x="16845" y="13980"/>
                    </a:lnTo>
                    <a:lnTo>
                      <a:pt x="16946" y="13870"/>
                    </a:lnTo>
                    <a:lnTo>
                      <a:pt x="16744" y="13706"/>
                    </a:lnTo>
                    <a:lnTo>
                      <a:pt x="17148" y="13815"/>
                    </a:lnTo>
                    <a:lnTo>
                      <a:pt x="17148" y="13596"/>
                    </a:lnTo>
                    <a:lnTo>
                      <a:pt x="17503" y="13157"/>
                    </a:lnTo>
                    <a:lnTo>
                      <a:pt x="17401" y="12774"/>
                    </a:lnTo>
                    <a:lnTo>
                      <a:pt x="17806" y="12774"/>
                    </a:lnTo>
                    <a:lnTo>
                      <a:pt x="18008" y="12664"/>
                    </a:lnTo>
                    <a:lnTo>
                      <a:pt x="18261" y="12335"/>
                    </a:lnTo>
                    <a:lnTo>
                      <a:pt x="18211" y="12061"/>
                    </a:lnTo>
                    <a:lnTo>
                      <a:pt x="18363" y="11513"/>
                    </a:lnTo>
                    <a:lnTo>
                      <a:pt x="18211" y="11293"/>
                    </a:lnTo>
                    <a:lnTo>
                      <a:pt x="18211" y="10800"/>
                    </a:lnTo>
                    <a:lnTo>
                      <a:pt x="18261" y="11129"/>
                    </a:lnTo>
                    <a:lnTo>
                      <a:pt x="18666" y="11019"/>
                    </a:lnTo>
                    <a:lnTo>
                      <a:pt x="18261" y="10690"/>
                    </a:lnTo>
                    <a:lnTo>
                      <a:pt x="18261" y="10197"/>
                    </a:lnTo>
                    <a:lnTo>
                      <a:pt x="18363" y="10581"/>
                    </a:lnTo>
                    <a:lnTo>
                      <a:pt x="18666" y="10581"/>
                    </a:lnTo>
                    <a:lnTo>
                      <a:pt x="18565" y="9758"/>
                    </a:lnTo>
                    <a:lnTo>
                      <a:pt x="18767" y="9978"/>
                    </a:lnTo>
                    <a:lnTo>
                      <a:pt x="19121" y="9758"/>
                    </a:lnTo>
                    <a:lnTo>
                      <a:pt x="19425" y="9484"/>
                    </a:lnTo>
                    <a:lnTo>
                      <a:pt x="19324" y="9046"/>
                    </a:lnTo>
                    <a:lnTo>
                      <a:pt x="19222" y="8936"/>
                    </a:lnTo>
                    <a:lnTo>
                      <a:pt x="19222" y="8826"/>
                    </a:lnTo>
                    <a:lnTo>
                      <a:pt x="19627" y="866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33" name="Group 10118">
                <a:extLst>
                  <a:ext uri="{FF2B5EF4-FFF2-40B4-BE49-F238E27FC236}">
                    <a16:creationId xmlns:a16="http://schemas.microsoft.com/office/drawing/2014/main" id="{0EE09577-47B9-4042-86FD-3068D9BC4A58}"/>
                  </a:ext>
                </a:extLst>
              </p:cNvPr>
              <p:cNvGrpSpPr/>
              <p:nvPr/>
            </p:nvGrpSpPr>
            <p:grpSpPr>
              <a:xfrm>
                <a:off x="4404655" y="3178066"/>
                <a:ext cx="865874" cy="694846"/>
                <a:chOff x="0" y="0"/>
                <a:chExt cx="865872" cy="694845"/>
              </a:xfrm>
              <a:grpFill/>
            </p:grpSpPr>
            <p:sp>
              <p:nvSpPr>
                <p:cNvPr id="175" name="Shape 10113">
                  <a:extLst>
                    <a:ext uri="{FF2B5EF4-FFF2-40B4-BE49-F238E27FC236}">
                      <a16:creationId xmlns:a16="http://schemas.microsoft.com/office/drawing/2014/main" id="{8C528C79-096C-48E5-89EB-EBC7909237FB}"/>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6" name="Shape 10114">
                  <a:extLst>
                    <a:ext uri="{FF2B5EF4-FFF2-40B4-BE49-F238E27FC236}">
                      <a16:creationId xmlns:a16="http://schemas.microsoft.com/office/drawing/2014/main" id="{7C36AC67-B95C-47F2-9169-1FEEC7D2B475}"/>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7" name="Shape 10115">
                  <a:extLst>
                    <a:ext uri="{FF2B5EF4-FFF2-40B4-BE49-F238E27FC236}">
                      <a16:creationId xmlns:a16="http://schemas.microsoft.com/office/drawing/2014/main" id="{E619EB9D-A688-42B2-BAA3-FA25CCA583CF}"/>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8" name="Shape 10116">
                  <a:extLst>
                    <a:ext uri="{FF2B5EF4-FFF2-40B4-BE49-F238E27FC236}">
                      <a16:creationId xmlns:a16="http://schemas.microsoft.com/office/drawing/2014/main" id="{C9D81DC8-2676-4BD8-A879-730FA2C6ACFF}"/>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9" name="Shape 10117">
                  <a:extLst>
                    <a:ext uri="{FF2B5EF4-FFF2-40B4-BE49-F238E27FC236}">
                      <a16:creationId xmlns:a16="http://schemas.microsoft.com/office/drawing/2014/main" id="{A58357AD-F79C-45C7-9B55-94C8871F4912}"/>
                    </a:ext>
                  </a:extLst>
                </p:cNvPr>
                <p:cNvSpPr/>
                <p:nvPr/>
              </p:nvSpPr>
              <p:spPr>
                <a:xfrm>
                  <a:off x="-1" y="-1"/>
                  <a:ext cx="865874" cy="694847"/>
                </a:xfrm>
                <a:custGeom>
                  <a:avLst/>
                  <a:gdLst/>
                  <a:ahLst/>
                  <a:cxnLst>
                    <a:cxn ang="0">
                      <a:pos x="wd2" y="hd2"/>
                    </a:cxn>
                    <a:cxn ang="5400000">
                      <a:pos x="wd2" y="hd2"/>
                    </a:cxn>
                    <a:cxn ang="10800000">
                      <a:pos x="wd2" y="hd2"/>
                    </a:cxn>
                    <a:cxn ang="16200000">
                      <a:pos x="wd2" y="hd2"/>
                    </a:cxn>
                  </a:cxnLst>
                  <a:rect l="0" t="0" r="r" b="b"/>
                  <a:pathLst>
                    <a:path w="21600" h="21600" extrusionOk="0">
                      <a:moveTo>
                        <a:pt x="18827" y="14569"/>
                      </a:moveTo>
                      <a:lnTo>
                        <a:pt x="18648" y="14265"/>
                      </a:lnTo>
                      <a:lnTo>
                        <a:pt x="18648" y="14063"/>
                      </a:lnTo>
                      <a:lnTo>
                        <a:pt x="18470" y="13709"/>
                      </a:lnTo>
                      <a:lnTo>
                        <a:pt x="18380" y="13304"/>
                      </a:lnTo>
                      <a:lnTo>
                        <a:pt x="17978" y="12950"/>
                      </a:lnTo>
                      <a:lnTo>
                        <a:pt x="17799" y="12545"/>
                      </a:lnTo>
                      <a:lnTo>
                        <a:pt x="17620" y="12191"/>
                      </a:lnTo>
                      <a:lnTo>
                        <a:pt x="17799" y="11635"/>
                      </a:lnTo>
                      <a:lnTo>
                        <a:pt x="18067" y="10572"/>
                      </a:lnTo>
                      <a:lnTo>
                        <a:pt x="17978" y="10471"/>
                      </a:lnTo>
                      <a:lnTo>
                        <a:pt x="14176" y="10825"/>
                      </a:lnTo>
                      <a:lnTo>
                        <a:pt x="10152" y="11028"/>
                      </a:lnTo>
                      <a:lnTo>
                        <a:pt x="10420" y="10775"/>
                      </a:lnTo>
                      <a:lnTo>
                        <a:pt x="10241" y="10370"/>
                      </a:lnTo>
                      <a:lnTo>
                        <a:pt x="10241" y="10016"/>
                      </a:lnTo>
                      <a:lnTo>
                        <a:pt x="10062" y="9611"/>
                      </a:lnTo>
                      <a:lnTo>
                        <a:pt x="10509" y="9510"/>
                      </a:lnTo>
                      <a:lnTo>
                        <a:pt x="10554" y="9257"/>
                      </a:lnTo>
                      <a:lnTo>
                        <a:pt x="10330" y="8954"/>
                      </a:lnTo>
                      <a:lnTo>
                        <a:pt x="10643" y="8954"/>
                      </a:lnTo>
                      <a:lnTo>
                        <a:pt x="10554" y="8195"/>
                      </a:lnTo>
                      <a:lnTo>
                        <a:pt x="10912" y="7790"/>
                      </a:lnTo>
                      <a:lnTo>
                        <a:pt x="10554" y="7790"/>
                      </a:lnTo>
                      <a:lnTo>
                        <a:pt x="10912" y="7537"/>
                      </a:lnTo>
                      <a:lnTo>
                        <a:pt x="11001" y="7234"/>
                      </a:lnTo>
                      <a:lnTo>
                        <a:pt x="11270" y="6880"/>
                      </a:lnTo>
                      <a:lnTo>
                        <a:pt x="11091" y="6677"/>
                      </a:lnTo>
                      <a:lnTo>
                        <a:pt x="11180" y="6374"/>
                      </a:lnTo>
                      <a:lnTo>
                        <a:pt x="11404" y="6171"/>
                      </a:lnTo>
                      <a:lnTo>
                        <a:pt x="12164" y="5311"/>
                      </a:lnTo>
                      <a:lnTo>
                        <a:pt x="12164" y="5261"/>
                      </a:lnTo>
                      <a:lnTo>
                        <a:pt x="11851" y="5160"/>
                      </a:lnTo>
                      <a:lnTo>
                        <a:pt x="12164" y="5160"/>
                      </a:lnTo>
                      <a:lnTo>
                        <a:pt x="12164" y="4957"/>
                      </a:lnTo>
                      <a:lnTo>
                        <a:pt x="12432" y="4553"/>
                      </a:lnTo>
                      <a:lnTo>
                        <a:pt x="12075" y="4654"/>
                      </a:lnTo>
                      <a:lnTo>
                        <a:pt x="11761" y="4553"/>
                      </a:lnTo>
                      <a:lnTo>
                        <a:pt x="11940" y="4300"/>
                      </a:lnTo>
                      <a:lnTo>
                        <a:pt x="12253" y="4097"/>
                      </a:lnTo>
                      <a:lnTo>
                        <a:pt x="12522" y="3794"/>
                      </a:lnTo>
                      <a:lnTo>
                        <a:pt x="12745" y="3794"/>
                      </a:lnTo>
                      <a:lnTo>
                        <a:pt x="12745" y="3642"/>
                      </a:lnTo>
                      <a:lnTo>
                        <a:pt x="12432" y="3541"/>
                      </a:lnTo>
                      <a:lnTo>
                        <a:pt x="12343" y="3237"/>
                      </a:lnTo>
                      <a:lnTo>
                        <a:pt x="12075" y="3035"/>
                      </a:lnTo>
                      <a:lnTo>
                        <a:pt x="11940" y="2782"/>
                      </a:lnTo>
                      <a:lnTo>
                        <a:pt x="11940" y="2681"/>
                      </a:lnTo>
                      <a:lnTo>
                        <a:pt x="12253" y="2782"/>
                      </a:lnTo>
                      <a:lnTo>
                        <a:pt x="11985" y="2378"/>
                      </a:lnTo>
                      <a:lnTo>
                        <a:pt x="12253" y="2125"/>
                      </a:lnTo>
                      <a:lnTo>
                        <a:pt x="11761" y="2175"/>
                      </a:lnTo>
                      <a:lnTo>
                        <a:pt x="11672" y="2023"/>
                      </a:lnTo>
                      <a:lnTo>
                        <a:pt x="11985" y="1518"/>
                      </a:lnTo>
                      <a:lnTo>
                        <a:pt x="11672" y="1315"/>
                      </a:lnTo>
                      <a:lnTo>
                        <a:pt x="11583" y="961"/>
                      </a:lnTo>
                      <a:lnTo>
                        <a:pt x="11851" y="658"/>
                      </a:lnTo>
                      <a:lnTo>
                        <a:pt x="11851" y="304"/>
                      </a:lnTo>
                      <a:lnTo>
                        <a:pt x="11583" y="304"/>
                      </a:lnTo>
                      <a:lnTo>
                        <a:pt x="11314" y="506"/>
                      </a:lnTo>
                      <a:lnTo>
                        <a:pt x="11314" y="202"/>
                      </a:lnTo>
                      <a:lnTo>
                        <a:pt x="11493" y="0"/>
                      </a:lnTo>
                      <a:lnTo>
                        <a:pt x="4964" y="405"/>
                      </a:lnTo>
                      <a:lnTo>
                        <a:pt x="0" y="556"/>
                      </a:lnTo>
                      <a:lnTo>
                        <a:pt x="134" y="6070"/>
                      </a:lnTo>
                      <a:lnTo>
                        <a:pt x="760" y="6677"/>
                      </a:lnTo>
                      <a:lnTo>
                        <a:pt x="894" y="6930"/>
                      </a:lnTo>
                      <a:lnTo>
                        <a:pt x="1163" y="7689"/>
                      </a:lnTo>
                      <a:lnTo>
                        <a:pt x="1073" y="8195"/>
                      </a:lnTo>
                      <a:lnTo>
                        <a:pt x="1342" y="8549"/>
                      </a:lnTo>
                      <a:lnTo>
                        <a:pt x="1476" y="8954"/>
                      </a:lnTo>
                      <a:lnTo>
                        <a:pt x="1565" y="9055"/>
                      </a:lnTo>
                      <a:lnTo>
                        <a:pt x="1744" y="9308"/>
                      </a:lnTo>
                      <a:lnTo>
                        <a:pt x="1744" y="9712"/>
                      </a:lnTo>
                      <a:lnTo>
                        <a:pt x="2236" y="10370"/>
                      </a:lnTo>
                      <a:lnTo>
                        <a:pt x="2325" y="10471"/>
                      </a:lnTo>
                      <a:lnTo>
                        <a:pt x="2325" y="10775"/>
                      </a:lnTo>
                      <a:lnTo>
                        <a:pt x="2415" y="11129"/>
                      </a:lnTo>
                      <a:lnTo>
                        <a:pt x="2236" y="11432"/>
                      </a:lnTo>
                      <a:lnTo>
                        <a:pt x="2415" y="11685"/>
                      </a:lnTo>
                      <a:lnTo>
                        <a:pt x="2236" y="12090"/>
                      </a:lnTo>
                      <a:lnTo>
                        <a:pt x="2325" y="12444"/>
                      </a:lnTo>
                      <a:lnTo>
                        <a:pt x="2191" y="12748"/>
                      </a:lnTo>
                      <a:lnTo>
                        <a:pt x="2102" y="13152"/>
                      </a:lnTo>
                      <a:lnTo>
                        <a:pt x="1834" y="13506"/>
                      </a:lnTo>
                      <a:lnTo>
                        <a:pt x="1744" y="13911"/>
                      </a:lnTo>
                      <a:lnTo>
                        <a:pt x="1834" y="14569"/>
                      </a:lnTo>
                      <a:lnTo>
                        <a:pt x="1565" y="14923"/>
                      </a:lnTo>
                      <a:lnTo>
                        <a:pt x="1744" y="15327"/>
                      </a:lnTo>
                      <a:lnTo>
                        <a:pt x="1923" y="16187"/>
                      </a:lnTo>
                      <a:lnTo>
                        <a:pt x="1834" y="16541"/>
                      </a:lnTo>
                      <a:lnTo>
                        <a:pt x="1476" y="16946"/>
                      </a:lnTo>
                      <a:lnTo>
                        <a:pt x="1565" y="17300"/>
                      </a:lnTo>
                      <a:lnTo>
                        <a:pt x="1476" y="17705"/>
                      </a:lnTo>
                      <a:lnTo>
                        <a:pt x="1252" y="17907"/>
                      </a:lnTo>
                      <a:lnTo>
                        <a:pt x="1163" y="18261"/>
                      </a:lnTo>
                      <a:lnTo>
                        <a:pt x="1476" y="18565"/>
                      </a:lnTo>
                      <a:lnTo>
                        <a:pt x="1744" y="18261"/>
                      </a:lnTo>
                      <a:lnTo>
                        <a:pt x="3265" y="18059"/>
                      </a:lnTo>
                      <a:lnTo>
                        <a:pt x="3354" y="17907"/>
                      </a:lnTo>
                      <a:lnTo>
                        <a:pt x="2996" y="17705"/>
                      </a:lnTo>
                      <a:lnTo>
                        <a:pt x="3354" y="17401"/>
                      </a:lnTo>
                      <a:lnTo>
                        <a:pt x="3443" y="16541"/>
                      </a:lnTo>
                      <a:lnTo>
                        <a:pt x="3667" y="16845"/>
                      </a:lnTo>
                      <a:lnTo>
                        <a:pt x="3757" y="17199"/>
                      </a:lnTo>
                      <a:lnTo>
                        <a:pt x="3757" y="17503"/>
                      </a:lnTo>
                      <a:lnTo>
                        <a:pt x="3533" y="17705"/>
                      </a:lnTo>
                      <a:lnTo>
                        <a:pt x="3443" y="17907"/>
                      </a:lnTo>
                      <a:lnTo>
                        <a:pt x="3667" y="17958"/>
                      </a:lnTo>
                      <a:lnTo>
                        <a:pt x="4025" y="18059"/>
                      </a:lnTo>
                      <a:lnTo>
                        <a:pt x="4606" y="18160"/>
                      </a:lnTo>
                      <a:lnTo>
                        <a:pt x="5277" y="18464"/>
                      </a:lnTo>
                      <a:lnTo>
                        <a:pt x="5635" y="18666"/>
                      </a:lnTo>
                      <a:lnTo>
                        <a:pt x="6127" y="18919"/>
                      </a:lnTo>
                      <a:lnTo>
                        <a:pt x="7647" y="19121"/>
                      </a:lnTo>
                      <a:lnTo>
                        <a:pt x="7960" y="19121"/>
                      </a:lnTo>
                      <a:lnTo>
                        <a:pt x="8407" y="18818"/>
                      </a:lnTo>
                      <a:lnTo>
                        <a:pt x="8720" y="18818"/>
                      </a:lnTo>
                      <a:lnTo>
                        <a:pt x="8452" y="18363"/>
                      </a:lnTo>
                      <a:lnTo>
                        <a:pt x="8229" y="18059"/>
                      </a:lnTo>
                      <a:lnTo>
                        <a:pt x="8542" y="17958"/>
                      </a:lnTo>
                      <a:lnTo>
                        <a:pt x="8989" y="17705"/>
                      </a:lnTo>
                      <a:lnTo>
                        <a:pt x="9570" y="17503"/>
                      </a:lnTo>
                      <a:lnTo>
                        <a:pt x="9570" y="18059"/>
                      </a:lnTo>
                      <a:lnTo>
                        <a:pt x="9839" y="17958"/>
                      </a:lnTo>
                      <a:lnTo>
                        <a:pt x="10509" y="17907"/>
                      </a:lnTo>
                      <a:lnTo>
                        <a:pt x="10554" y="18261"/>
                      </a:lnTo>
                      <a:lnTo>
                        <a:pt x="10822" y="18464"/>
                      </a:lnTo>
                      <a:lnTo>
                        <a:pt x="11001" y="18919"/>
                      </a:lnTo>
                      <a:lnTo>
                        <a:pt x="11314" y="18919"/>
                      </a:lnTo>
                      <a:lnTo>
                        <a:pt x="11940" y="19121"/>
                      </a:lnTo>
                      <a:lnTo>
                        <a:pt x="12075" y="18818"/>
                      </a:lnTo>
                      <a:lnTo>
                        <a:pt x="12164" y="18767"/>
                      </a:lnTo>
                      <a:lnTo>
                        <a:pt x="12164" y="18565"/>
                      </a:lnTo>
                      <a:lnTo>
                        <a:pt x="12253" y="18818"/>
                      </a:lnTo>
                      <a:lnTo>
                        <a:pt x="12164" y="18919"/>
                      </a:lnTo>
                      <a:lnTo>
                        <a:pt x="12164" y="19222"/>
                      </a:lnTo>
                      <a:lnTo>
                        <a:pt x="12343" y="19577"/>
                      </a:lnTo>
                      <a:lnTo>
                        <a:pt x="12656" y="19779"/>
                      </a:lnTo>
                      <a:lnTo>
                        <a:pt x="12835" y="20184"/>
                      </a:lnTo>
                      <a:lnTo>
                        <a:pt x="12745" y="20538"/>
                      </a:lnTo>
                      <a:lnTo>
                        <a:pt x="12924" y="20740"/>
                      </a:lnTo>
                      <a:lnTo>
                        <a:pt x="13282" y="20538"/>
                      </a:lnTo>
                      <a:lnTo>
                        <a:pt x="13863" y="21044"/>
                      </a:lnTo>
                      <a:lnTo>
                        <a:pt x="14176" y="20841"/>
                      </a:lnTo>
                      <a:lnTo>
                        <a:pt x="14266" y="20841"/>
                      </a:lnTo>
                      <a:lnTo>
                        <a:pt x="14624" y="21044"/>
                      </a:lnTo>
                      <a:lnTo>
                        <a:pt x="14847" y="20841"/>
                      </a:lnTo>
                      <a:lnTo>
                        <a:pt x="14847" y="20335"/>
                      </a:lnTo>
                      <a:lnTo>
                        <a:pt x="14937" y="19981"/>
                      </a:lnTo>
                      <a:lnTo>
                        <a:pt x="15294" y="19981"/>
                      </a:lnTo>
                      <a:lnTo>
                        <a:pt x="15518" y="19880"/>
                      </a:lnTo>
                      <a:lnTo>
                        <a:pt x="15697" y="19779"/>
                      </a:lnTo>
                      <a:lnTo>
                        <a:pt x="15876" y="20184"/>
                      </a:lnTo>
                      <a:lnTo>
                        <a:pt x="16144" y="19981"/>
                      </a:lnTo>
                      <a:lnTo>
                        <a:pt x="16457" y="20184"/>
                      </a:lnTo>
                      <a:lnTo>
                        <a:pt x="16457" y="20639"/>
                      </a:lnTo>
                      <a:lnTo>
                        <a:pt x="16547" y="21044"/>
                      </a:lnTo>
                      <a:lnTo>
                        <a:pt x="16860" y="20841"/>
                      </a:lnTo>
                      <a:lnTo>
                        <a:pt x="17128" y="20538"/>
                      </a:lnTo>
                      <a:lnTo>
                        <a:pt x="17307" y="20285"/>
                      </a:lnTo>
                      <a:lnTo>
                        <a:pt x="17039" y="19880"/>
                      </a:lnTo>
                      <a:lnTo>
                        <a:pt x="17396" y="19779"/>
                      </a:lnTo>
                      <a:lnTo>
                        <a:pt x="17307" y="19121"/>
                      </a:lnTo>
                      <a:lnTo>
                        <a:pt x="16636" y="18767"/>
                      </a:lnTo>
                      <a:lnTo>
                        <a:pt x="16636" y="18363"/>
                      </a:lnTo>
                      <a:lnTo>
                        <a:pt x="17709" y="18919"/>
                      </a:lnTo>
                      <a:lnTo>
                        <a:pt x="18067" y="18919"/>
                      </a:lnTo>
                      <a:lnTo>
                        <a:pt x="18291" y="19121"/>
                      </a:lnTo>
                      <a:lnTo>
                        <a:pt x="18470" y="19222"/>
                      </a:lnTo>
                      <a:lnTo>
                        <a:pt x="18291" y="19577"/>
                      </a:lnTo>
                      <a:lnTo>
                        <a:pt x="18559" y="19577"/>
                      </a:lnTo>
                      <a:lnTo>
                        <a:pt x="18917" y="19526"/>
                      </a:lnTo>
                      <a:lnTo>
                        <a:pt x="19051" y="19880"/>
                      </a:lnTo>
                      <a:lnTo>
                        <a:pt x="19498" y="19981"/>
                      </a:lnTo>
                      <a:lnTo>
                        <a:pt x="19722" y="19880"/>
                      </a:lnTo>
                      <a:lnTo>
                        <a:pt x="19811" y="20184"/>
                      </a:lnTo>
                      <a:lnTo>
                        <a:pt x="20080" y="20538"/>
                      </a:lnTo>
                      <a:lnTo>
                        <a:pt x="20348" y="20639"/>
                      </a:lnTo>
                      <a:lnTo>
                        <a:pt x="20393" y="20184"/>
                      </a:lnTo>
                      <a:lnTo>
                        <a:pt x="20482" y="20538"/>
                      </a:lnTo>
                      <a:lnTo>
                        <a:pt x="20348" y="20942"/>
                      </a:lnTo>
                      <a:lnTo>
                        <a:pt x="20080" y="21600"/>
                      </a:lnTo>
                      <a:lnTo>
                        <a:pt x="20393" y="21296"/>
                      </a:lnTo>
                      <a:lnTo>
                        <a:pt x="20482" y="20942"/>
                      </a:lnTo>
                      <a:lnTo>
                        <a:pt x="20750" y="20538"/>
                      </a:lnTo>
                      <a:lnTo>
                        <a:pt x="21153" y="21145"/>
                      </a:lnTo>
                      <a:lnTo>
                        <a:pt x="21153" y="20841"/>
                      </a:lnTo>
                      <a:lnTo>
                        <a:pt x="21332" y="20437"/>
                      </a:lnTo>
                      <a:lnTo>
                        <a:pt x="21332" y="20285"/>
                      </a:lnTo>
                      <a:lnTo>
                        <a:pt x="21600" y="20184"/>
                      </a:lnTo>
                      <a:lnTo>
                        <a:pt x="21600" y="19981"/>
                      </a:lnTo>
                      <a:lnTo>
                        <a:pt x="21242" y="19880"/>
                      </a:lnTo>
                      <a:lnTo>
                        <a:pt x="21153" y="19577"/>
                      </a:lnTo>
                      <a:lnTo>
                        <a:pt x="20929" y="19425"/>
                      </a:lnTo>
                      <a:lnTo>
                        <a:pt x="20258" y="19324"/>
                      </a:lnTo>
                      <a:lnTo>
                        <a:pt x="19990" y="19121"/>
                      </a:lnTo>
                      <a:lnTo>
                        <a:pt x="19588" y="19121"/>
                      </a:lnTo>
                      <a:lnTo>
                        <a:pt x="19409" y="18767"/>
                      </a:lnTo>
                      <a:lnTo>
                        <a:pt x="19051" y="18565"/>
                      </a:lnTo>
                      <a:lnTo>
                        <a:pt x="18738" y="18464"/>
                      </a:lnTo>
                      <a:lnTo>
                        <a:pt x="18648" y="18059"/>
                      </a:lnTo>
                      <a:lnTo>
                        <a:pt x="18917" y="17958"/>
                      </a:lnTo>
                      <a:lnTo>
                        <a:pt x="18827" y="17806"/>
                      </a:lnTo>
                      <a:lnTo>
                        <a:pt x="19140" y="17705"/>
                      </a:lnTo>
                      <a:lnTo>
                        <a:pt x="19498" y="17907"/>
                      </a:lnTo>
                      <a:lnTo>
                        <a:pt x="19230" y="17604"/>
                      </a:lnTo>
                      <a:lnTo>
                        <a:pt x="19051" y="17199"/>
                      </a:lnTo>
                      <a:lnTo>
                        <a:pt x="19409" y="16946"/>
                      </a:lnTo>
                      <a:lnTo>
                        <a:pt x="19722" y="16946"/>
                      </a:lnTo>
                      <a:lnTo>
                        <a:pt x="19811" y="17047"/>
                      </a:lnTo>
                      <a:lnTo>
                        <a:pt x="19901" y="16744"/>
                      </a:lnTo>
                      <a:lnTo>
                        <a:pt x="19901" y="16390"/>
                      </a:lnTo>
                      <a:lnTo>
                        <a:pt x="19677" y="16187"/>
                      </a:lnTo>
                      <a:lnTo>
                        <a:pt x="19588" y="15783"/>
                      </a:lnTo>
                      <a:lnTo>
                        <a:pt x="19498" y="15530"/>
                      </a:lnTo>
                      <a:lnTo>
                        <a:pt x="19051" y="15783"/>
                      </a:lnTo>
                      <a:lnTo>
                        <a:pt x="18961" y="16187"/>
                      </a:lnTo>
                      <a:lnTo>
                        <a:pt x="18917" y="16541"/>
                      </a:lnTo>
                      <a:lnTo>
                        <a:pt x="18559" y="16541"/>
                      </a:lnTo>
                      <a:lnTo>
                        <a:pt x="18470" y="16187"/>
                      </a:lnTo>
                      <a:lnTo>
                        <a:pt x="18157" y="16289"/>
                      </a:lnTo>
                      <a:lnTo>
                        <a:pt x="17888" y="16086"/>
                      </a:lnTo>
                      <a:lnTo>
                        <a:pt x="17888" y="15985"/>
                      </a:lnTo>
                      <a:lnTo>
                        <a:pt x="18559" y="15530"/>
                      </a:lnTo>
                      <a:lnTo>
                        <a:pt x="18648" y="15125"/>
                      </a:lnTo>
                      <a:lnTo>
                        <a:pt x="18291" y="15327"/>
                      </a:lnTo>
                      <a:lnTo>
                        <a:pt x="18291" y="15024"/>
                      </a:lnTo>
                      <a:lnTo>
                        <a:pt x="18067" y="15327"/>
                      </a:lnTo>
                      <a:lnTo>
                        <a:pt x="17799" y="15125"/>
                      </a:lnTo>
                      <a:lnTo>
                        <a:pt x="17486" y="15530"/>
                      </a:lnTo>
                      <a:lnTo>
                        <a:pt x="17217" y="15580"/>
                      </a:lnTo>
                      <a:lnTo>
                        <a:pt x="16278" y="15681"/>
                      </a:lnTo>
                      <a:lnTo>
                        <a:pt x="15876" y="15681"/>
                      </a:lnTo>
                      <a:lnTo>
                        <a:pt x="15473" y="15530"/>
                      </a:lnTo>
                      <a:lnTo>
                        <a:pt x="15473" y="15125"/>
                      </a:lnTo>
                      <a:lnTo>
                        <a:pt x="15697" y="14822"/>
                      </a:lnTo>
                      <a:lnTo>
                        <a:pt x="16144" y="14063"/>
                      </a:lnTo>
                      <a:lnTo>
                        <a:pt x="16368" y="14012"/>
                      </a:lnTo>
                      <a:lnTo>
                        <a:pt x="16815" y="14063"/>
                      </a:lnTo>
                      <a:lnTo>
                        <a:pt x="17128" y="14265"/>
                      </a:lnTo>
                      <a:lnTo>
                        <a:pt x="17486" y="14569"/>
                      </a:lnTo>
                      <a:lnTo>
                        <a:pt x="17709" y="14569"/>
                      </a:lnTo>
                      <a:lnTo>
                        <a:pt x="17978" y="14771"/>
                      </a:lnTo>
                      <a:lnTo>
                        <a:pt x="18067" y="14670"/>
                      </a:lnTo>
                      <a:lnTo>
                        <a:pt x="18380" y="14923"/>
                      </a:lnTo>
                      <a:lnTo>
                        <a:pt x="18827" y="14923"/>
                      </a:lnTo>
                      <a:lnTo>
                        <a:pt x="18827" y="15024"/>
                      </a:lnTo>
                      <a:lnTo>
                        <a:pt x="19140" y="14822"/>
                      </a:lnTo>
                      <a:lnTo>
                        <a:pt x="18961" y="14771"/>
                      </a:lnTo>
                      <a:lnTo>
                        <a:pt x="18827" y="1456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34" name="Shape 10119">
                <a:extLst>
                  <a:ext uri="{FF2B5EF4-FFF2-40B4-BE49-F238E27FC236}">
                    <a16:creationId xmlns:a16="http://schemas.microsoft.com/office/drawing/2014/main" id="{A1681ADD-FA98-43AA-B3A4-DB78CCC51950}"/>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5" name="Shape 10120">
                <a:extLst>
                  <a:ext uri="{FF2B5EF4-FFF2-40B4-BE49-F238E27FC236}">
                    <a16:creationId xmlns:a16="http://schemas.microsoft.com/office/drawing/2014/main" id="{865D9EDE-2E5D-43AF-8C77-08F6CAD80DF7}"/>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6" name="Shape 10121">
                <a:extLst>
                  <a:ext uri="{FF2B5EF4-FFF2-40B4-BE49-F238E27FC236}">
                    <a16:creationId xmlns:a16="http://schemas.microsoft.com/office/drawing/2014/main" id="{B3014B46-71E1-4629-82B5-6BB7E7D8893F}"/>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7" name="Shape 10122">
                <a:extLst>
                  <a:ext uri="{FF2B5EF4-FFF2-40B4-BE49-F238E27FC236}">
                    <a16:creationId xmlns:a16="http://schemas.microsoft.com/office/drawing/2014/main" id="{755AF49C-9A9C-45F4-A945-124D4B3DB3E1}"/>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8" name="Shape 10123">
                <a:extLst>
                  <a:ext uri="{FF2B5EF4-FFF2-40B4-BE49-F238E27FC236}">
                    <a16:creationId xmlns:a16="http://schemas.microsoft.com/office/drawing/2014/main" id="{65568359-76EB-4C8A-9D7A-0B128D1B08C3}"/>
                  </a:ext>
                </a:extLst>
              </p:cNvPr>
              <p:cNvSpPr/>
              <p:nvPr/>
            </p:nvSpPr>
            <p:spPr>
              <a:xfrm>
                <a:off x="4949636" y="494690"/>
                <a:ext cx="87843"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9" name="Shape 10124">
                <a:extLst>
                  <a:ext uri="{FF2B5EF4-FFF2-40B4-BE49-F238E27FC236}">
                    <a16:creationId xmlns:a16="http://schemas.microsoft.com/office/drawing/2014/main" id="{4756B80A-9EFC-402B-8B84-FE93551E8006}"/>
                  </a:ext>
                </a:extLst>
              </p:cNvPr>
              <p:cNvSpPr/>
              <p:nvPr/>
            </p:nvSpPr>
            <p:spPr>
              <a:xfrm>
                <a:off x="5037478" y="60859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0" name="Shape 10125">
                <a:extLst>
                  <a:ext uri="{FF2B5EF4-FFF2-40B4-BE49-F238E27FC236}">
                    <a16:creationId xmlns:a16="http://schemas.microsoft.com/office/drawing/2014/main" id="{65D4E8C2-7B02-4500-89AB-587429881DBE}"/>
                  </a:ext>
                </a:extLst>
              </p:cNvPr>
              <p:cNvSpPr/>
              <p:nvPr/>
            </p:nvSpPr>
            <p:spPr>
              <a:xfrm>
                <a:off x="4485327" y="724136"/>
                <a:ext cx="763690" cy="777837"/>
              </a:xfrm>
              <a:custGeom>
                <a:avLst/>
                <a:gdLst/>
                <a:ahLst/>
                <a:cxnLst>
                  <a:cxn ang="0">
                    <a:pos x="wd2" y="hd2"/>
                  </a:cxn>
                  <a:cxn ang="5400000">
                    <a:pos x="wd2" y="hd2"/>
                  </a:cxn>
                  <a:cxn ang="10800000">
                    <a:pos x="wd2" y="hd2"/>
                  </a:cxn>
                  <a:cxn ang="16200000">
                    <a:pos x="wd2" y="hd2"/>
                  </a:cxn>
                </a:cxnLst>
                <a:rect l="0" t="0" r="r" b="b"/>
                <a:pathLst>
                  <a:path w="21600" h="21600" extrusionOk="0">
                    <a:moveTo>
                      <a:pt x="2485" y="1446"/>
                    </a:moveTo>
                    <a:lnTo>
                      <a:pt x="2383" y="1808"/>
                    </a:lnTo>
                    <a:lnTo>
                      <a:pt x="2079" y="1808"/>
                    </a:lnTo>
                    <a:lnTo>
                      <a:pt x="2180" y="4248"/>
                    </a:lnTo>
                    <a:lnTo>
                      <a:pt x="2079" y="4609"/>
                    </a:lnTo>
                    <a:lnTo>
                      <a:pt x="1876" y="4926"/>
                    </a:lnTo>
                    <a:lnTo>
                      <a:pt x="1217" y="5197"/>
                    </a:lnTo>
                    <a:lnTo>
                      <a:pt x="558" y="5649"/>
                    </a:lnTo>
                    <a:lnTo>
                      <a:pt x="456" y="5965"/>
                    </a:lnTo>
                    <a:lnTo>
                      <a:pt x="254" y="6326"/>
                    </a:lnTo>
                    <a:lnTo>
                      <a:pt x="0" y="6552"/>
                    </a:lnTo>
                    <a:lnTo>
                      <a:pt x="0" y="6914"/>
                    </a:lnTo>
                    <a:lnTo>
                      <a:pt x="254" y="7230"/>
                    </a:lnTo>
                    <a:lnTo>
                      <a:pt x="558" y="7230"/>
                    </a:lnTo>
                    <a:lnTo>
                      <a:pt x="963" y="7818"/>
                    </a:lnTo>
                    <a:lnTo>
                      <a:pt x="558" y="8676"/>
                    </a:lnTo>
                    <a:lnTo>
                      <a:pt x="659" y="9264"/>
                    </a:lnTo>
                    <a:lnTo>
                      <a:pt x="456" y="9625"/>
                    </a:lnTo>
                    <a:lnTo>
                      <a:pt x="659" y="10303"/>
                    </a:lnTo>
                    <a:lnTo>
                      <a:pt x="659" y="10800"/>
                    </a:lnTo>
                    <a:lnTo>
                      <a:pt x="456" y="11162"/>
                    </a:lnTo>
                    <a:lnTo>
                      <a:pt x="1014" y="11478"/>
                    </a:lnTo>
                    <a:lnTo>
                      <a:pt x="1420" y="11839"/>
                    </a:lnTo>
                    <a:lnTo>
                      <a:pt x="1775" y="11930"/>
                    </a:lnTo>
                    <a:lnTo>
                      <a:pt x="2383" y="12020"/>
                    </a:lnTo>
                    <a:lnTo>
                      <a:pt x="2637" y="12336"/>
                    </a:lnTo>
                    <a:lnTo>
                      <a:pt x="2941" y="12517"/>
                    </a:lnTo>
                    <a:lnTo>
                      <a:pt x="3397" y="12698"/>
                    </a:lnTo>
                    <a:lnTo>
                      <a:pt x="3904" y="13014"/>
                    </a:lnTo>
                    <a:lnTo>
                      <a:pt x="4361" y="13602"/>
                    </a:lnTo>
                    <a:lnTo>
                      <a:pt x="5020" y="14189"/>
                    </a:lnTo>
                    <a:lnTo>
                      <a:pt x="5425" y="14370"/>
                    </a:lnTo>
                    <a:lnTo>
                      <a:pt x="5780" y="14460"/>
                    </a:lnTo>
                    <a:lnTo>
                      <a:pt x="6085" y="14641"/>
                    </a:lnTo>
                    <a:lnTo>
                      <a:pt x="6490" y="14957"/>
                    </a:lnTo>
                    <a:lnTo>
                      <a:pt x="6744" y="15319"/>
                    </a:lnTo>
                    <a:lnTo>
                      <a:pt x="6845" y="16177"/>
                    </a:lnTo>
                    <a:lnTo>
                      <a:pt x="6946" y="16494"/>
                    </a:lnTo>
                    <a:lnTo>
                      <a:pt x="6946" y="16584"/>
                    </a:lnTo>
                    <a:lnTo>
                      <a:pt x="7048" y="16946"/>
                    </a:lnTo>
                    <a:lnTo>
                      <a:pt x="7048" y="17172"/>
                    </a:lnTo>
                    <a:lnTo>
                      <a:pt x="7149" y="17262"/>
                    </a:lnTo>
                    <a:lnTo>
                      <a:pt x="7301" y="17623"/>
                    </a:lnTo>
                    <a:lnTo>
                      <a:pt x="7504" y="17669"/>
                    </a:lnTo>
                    <a:lnTo>
                      <a:pt x="7707" y="18030"/>
                    </a:lnTo>
                    <a:lnTo>
                      <a:pt x="7403" y="18618"/>
                    </a:lnTo>
                    <a:lnTo>
                      <a:pt x="7504" y="19115"/>
                    </a:lnTo>
                    <a:lnTo>
                      <a:pt x="7606" y="19657"/>
                    </a:lnTo>
                    <a:lnTo>
                      <a:pt x="7808" y="19973"/>
                    </a:lnTo>
                    <a:lnTo>
                      <a:pt x="7910" y="20335"/>
                    </a:lnTo>
                    <a:lnTo>
                      <a:pt x="8113" y="20651"/>
                    </a:lnTo>
                    <a:lnTo>
                      <a:pt x="8468" y="20832"/>
                    </a:lnTo>
                    <a:lnTo>
                      <a:pt x="9431" y="21013"/>
                    </a:lnTo>
                    <a:lnTo>
                      <a:pt x="9685" y="21600"/>
                    </a:lnTo>
                    <a:lnTo>
                      <a:pt x="16073" y="21238"/>
                    </a:lnTo>
                    <a:lnTo>
                      <a:pt x="20839" y="20922"/>
                    </a:lnTo>
                    <a:lnTo>
                      <a:pt x="21042" y="20922"/>
                    </a:lnTo>
                    <a:lnTo>
                      <a:pt x="20941" y="20244"/>
                    </a:lnTo>
                    <a:lnTo>
                      <a:pt x="21042" y="19883"/>
                    </a:lnTo>
                    <a:lnTo>
                      <a:pt x="21042" y="19657"/>
                    </a:lnTo>
                    <a:lnTo>
                      <a:pt x="20941" y="19295"/>
                    </a:lnTo>
                    <a:lnTo>
                      <a:pt x="20687" y="18979"/>
                    </a:lnTo>
                    <a:lnTo>
                      <a:pt x="20687" y="18708"/>
                    </a:lnTo>
                    <a:lnTo>
                      <a:pt x="20383" y="18392"/>
                    </a:lnTo>
                    <a:lnTo>
                      <a:pt x="20485" y="18121"/>
                    </a:lnTo>
                    <a:lnTo>
                      <a:pt x="20282" y="17352"/>
                    </a:lnTo>
                    <a:lnTo>
                      <a:pt x="20282" y="16765"/>
                    </a:lnTo>
                    <a:lnTo>
                      <a:pt x="20586" y="16177"/>
                    </a:lnTo>
                    <a:lnTo>
                      <a:pt x="20485" y="15816"/>
                    </a:lnTo>
                    <a:lnTo>
                      <a:pt x="20586" y="15500"/>
                    </a:lnTo>
                    <a:lnTo>
                      <a:pt x="20789" y="15138"/>
                    </a:lnTo>
                    <a:lnTo>
                      <a:pt x="20789" y="14867"/>
                    </a:lnTo>
                    <a:lnTo>
                      <a:pt x="20586" y="14189"/>
                    </a:lnTo>
                    <a:lnTo>
                      <a:pt x="20586" y="13873"/>
                    </a:lnTo>
                    <a:lnTo>
                      <a:pt x="20789" y="13285"/>
                    </a:lnTo>
                    <a:lnTo>
                      <a:pt x="20941" y="12924"/>
                    </a:lnTo>
                    <a:lnTo>
                      <a:pt x="21245" y="12698"/>
                    </a:lnTo>
                    <a:lnTo>
                      <a:pt x="21346" y="12517"/>
                    </a:lnTo>
                    <a:lnTo>
                      <a:pt x="21042" y="11930"/>
                    </a:lnTo>
                    <a:lnTo>
                      <a:pt x="21144" y="11568"/>
                    </a:lnTo>
                    <a:lnTo>
                      <a:pt x="21245" y="10981"/>
                    </a:lnTo>
                    <a:lnTo>
                      <a:pt x="21600" y="10032"/>
                    </a:lnTo>
                    <a:lnTo>
                      <a:pt x="21600" y="9806"/>
                    </a:lnTo>
                    <a:lnTo>
                      <a:pt x="21549" y="9444"/>
                    </a:lnTo>
                    <a:lnTo>
                      <a:pt x="21144" y="9173"/>
                    </a:lnTo>
                    <a:lnTo>
                      <a:pt x="20839" y="9354"/>
                    </a:lnTo>
                    <a:lnTo>
                      <a:pt x="20485" y="9535"/>
                    </a:lnTo>
                    <a:lnTo>
                      <a:pt x="20282" y="9806"/>
                    </a:lnTo>
                    <a:lnTo>
                      <a:pt x="20180" y="10122"/>
                    </a:lnTo>
                    <a:lnTo>
                      <a:pt x="20028" y="10484"/>
                    </a:lnTo>
                    <a:lnTo>
                      <a:pt x="19623" y="10710"/>
                    </a:lnTo>
                    <a:lnTo>
                      <a:pt x="19420" y="10981"/>
                    </a:lnTo>
                    <a:lnTo>
                      <a:pt x="19166" y="10981"/>
                    </a:lnTo>
                    <a:lnTo>
                      <a:pt x="19065" y="10619"/>
                    </a:lnTo>
                    <a:lnTo>
                      <a:pt x="19166" y="10303"/>
                    </a:lnTo>
                    <a:lnTo>
                      <a:pt x="19420" y="9625"/>
                    </a:lnTo>
                    <a:lnTo>
                      <a:pt x="19623" y="9264"/>
                    </a:lnTo>
                    <a:lnTo>
                      <a:pt x="19724" y="9038"/>
                    </a:lnTo>
                    <a:lnTo>
                      <a:pt x="20028" y="8857"/>
                    </a:lnTo>
                    <a:lnTo>
                      <a:pt x="20383" y="8676"/>
                    </a:lnTo>
                    <a:lnTo>
                      <a:pt x="20383" y="8450"/>
                    </a:lnTo>
                    <a:lnTo>
                      <a:pt x="20485" y="8179"/>
                    </a:lnTo>
                    <a:lnTo>
                      <a:pt x="20282" y="8089"/>
                    </a:lnTo>
                    <a:lnTo>
                      <a:pt x="19927" y="7818"/>
                    </a:lnTo>
                    <a:lnTo>
                      <a:pt x="19927" y="7592"/>
                    </a:lnTo>
                    <a:lnTo>
                      <a:pt x="20079" y="6914"/>
                    </a:lnTo>
                    <a:lnTo>
                      <a:pt x="19724" y="6914"/>
                    </a:lnTo>
                    <a:lnTo>
                      <a:pt x="19420" y="7049"/>
                    </a:lnTo>
                    <a:lnTo>
                      <a:pt x="19217" y="6733"/>
                    </a:lnTo>
                    <a:lnTo>
                      <a:pt x="19420" y="6462"/>
                    </a:lnTo>
                    <a:lnTo>
                      <a:pt x="19420" y="5784"/>
                    </a:lnTo>
                    <a:lnTo>
                      <a:pt x="19318" y="5558"/>
                    </a:lnTo>
                    <a:lnTo>
                      <a:pt x="19420" y="5468"/>
                    </a:lnTo>
                    <a:lnTo>
                      <a:pt x="19065" y="5106"/>
                    </a:lnTo>
                    <a:lnTo>
                      <a:pt x="18456" y="5016"/>
                    </a:lnTo>
                    <a:lnTo>
                      <a:pt x="18203" y="4926"/>
                    </a:lnTo>
                    <a:lnTo>
                      <a:pt x="18101" y="4428"/>
                    </a:lnTo>
                    <a:lnTo>
                      <a:pt x="17696" y="4203"/>
                    </a:lnTo>
                    <a:lnTo>
                      <a:pt x="16834" y="4112"/>
                    </a:lnTo>
                    <a:lnTo>
                      <a:pt x="16479" y="4022"/>
                    </a:lnTo>
                    <a:lnTo>
                      <a:pt x="16175" y="4112"/>
                    </a:lnTo>
                    <a:lnTo>
                      <a:pt x="15414" y="4022"/>
                    </a:lnTo>
                    <a:lnTo>
                      <a:pt x="15313" y="4022"/>
                    </a:lnTo>
                    <a:lnTo>
                      <a:pt x="14096" y="3570"/>
                    </a:lnTo>
                    <a:lnTo>
                      <a:pt x="10394" y="2892"/>
                    </a:lnTo>
                    <a:lnTo>
                      <a:pt x="9989" y="2305"/>
                    </a:lnTo>
                    <a:lnTo>
                      <a:pt x="9685" y="2079"/>
                    </a:lnTo>
                    <a:lnTo>
                      <a:pt x="9330" y="1988"/>
                    </a:lnTo>
                    <a:lnTo>
                      <a:pt x="9127" y="1808"/>
                    </a:lnTo>
                    <a:lnTo>
                      <a:pt x="8569" y="1808"/>
                    </a:lnTo>
                    <a:lnTo>
                      <a:pt x="8163" y="1627"/>
                    </a:lnTo>
                    <a:lnTo>
                      <a:pt x="7808" y="1536"/>
                    </a:lnTo>
                    <a:lnTo>
                      <a:pt x="7504" y="1717"/>
                    </a:lnTo>
                    <a:lnTo>
                      <a:pt x="7149" y="1717"/>
                    </a:lnTo>
                    <a:lnTo>
                      <a:pt x="7251" y="1536"/>
                    </a:lnTo>
                    <a:lnTo>
                      <a:pt x="7301" y="1220"/>
                    </a:lnTo>
                    <a:lnTo>
                      <a:pt x="7301" y="949"/>
                    </a:lnTo>
                    <a:lnTo>
                      <a:pt x="7606" y="633"/>
                    </a:lnTo>
                    <a:lnTo>
                      <a:pt x="7606" y="271"/>
                    </a:lnTo>
                    <a:lnTo>
                      <a:pt x="7301" y="0"/>
                    </a:lnTo>
                    <a:lnTo>
                      <a:pt x="6845" y="271"/>
                    </a:lnTo>
                    <a:lnTo>
                      <a:pt x="6490" y="452"/>
                    </a:lnTo>
                    <a:lnTo>
                      <a:pt x="6186" y="633"/>
                    </a:lnTo>
                    <a:lnTo>
                      <a:pt x="5780" y="768"/>
                    </a:lnTo>
                    <a:lnTo>
                      <a:pt x="5121" y="1130"/>
                    </a:lnTo>
                    <a:lnTo>
                      <a:pt x="3701" y="1536"/>
                    </a:lnTo>
                    <a:lnTo>
                      <a:pt x="3397" y="1627"/>
                    </a:lnTo>
                    <a:lnTo>
                      <a:pt x="3042" y="1536"/>
                    </a:lnTo>
                    <a:lnTo>
                      <a:pt x="2637" y="1310"/>
                    </a:lnTo>
                    <a:lnTo>
                      <a:pt x="2586" y="1401"/>
                    </a:lnTo>
                    <a:lnTo>
                      <a:pt x="2485" y="144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1" name="Shape 10126">
                <a:extLst>
                  <a:ext uri="{FF2B5EF4-FFF2-40B4-BE49-F238E27FC236}">
                    <a16:creationId xmlns:a16="http://schemas.microsoft.com/office/drawing/2014/main" id="{FDDFC317-4C25-4A64-843E-1F05BC2719CC}"/>
                  </a:ext>
                </a:extLst>
              </p:cNvPr>
              <p:cNvSpPr/>
              <p:nvPr/>
            </p:nvSpPr>
            <p:spPr>
              <a:xfrm>
                <a:off x="4730927" y="1477564"/>
                <a:ext cx="609519" cy="981248"/>
              </a:xfrm>
              <a:custGeom>
                <a:avLst/>
                <a:gdLst/>
                <a:ahLst/>
                <a:cxnLst>
                  <a:cxn ang="0">
                    <a:pos x="wd2" y="hd2"/>
                  </a:cxn>
                  <a:cxn ang="5400000">
                    <a:pos x="wd2" y="hd2"/>
                  </a:cxn>
                  <a:cxn ang="10800000">
                    <a:pos x="wd2" y="hd2"/>
                  </a:cxn>
                  <a:cxn ang="16200000">
                    <a:pos x="wd2" y="hd2"/>
                  </a:cxn>
                </a:cxnLst>
                <a:rect l="0" t="0" r="r" b="b"/>
                <a:pathLst>
                  <a:path w="21600" h="21600" extrusionOk="0">
                    <a:moveTo>
                      <a:pt x="11435" y="251"/>
                    </a:moveTo>
                    <a:lnTo>
                      <a:pt x="3431" y="537"/>
                    </a:lnTo>
                    <a:lnTo>
                      <a:pt x="3431" y="609"/>
                    </a:lnTo>
                    <a:lnTo>
                      <a:pt x="3812" y="788"/>
                    </a:lnTo>
                    <a:lnTo>
                      <a:pt x="4638" y="1218"/>
                    </a:lnTo>
                    <a:lnTo>
                      <a:pt x="4765" y="1469"/>
                    </a:lnTo>
                    <a:lnTo>
                      <a:pt x="5146" y="1684"/>
                    </a:lnTo>
                    <a:lnTo>
                      <a:pt x="5591" y="1827"/>
                    </a:lnTo>
                    <a:lnTo>
                      <a:pt x="6099" y="2078"/>
                    </a:lnTo>
                    <a:lnTo>
                      <a:pt x="6226" y="2364"/>
                    </a:lnTo>
                    <a:lnTo>
                      <a:pt x="6099" y="3081"/>
                    </a:lnTo>
                    <a:lnTo>
                      <a:pt x="5464" y="3582"/>
                    </a:lnTo>
                    <a:lnTo>
                      <a:pt x="5400" y="4048"/>
                    </a:lnTo>
                    <a:lnTo>
                      <a:pt x="5019" y="4227"/>
                    </a:lnTo>
                    <a:lnTo>
                      <a:pt x="4066" y="4442"/>
                    </a:lnTo>
                    <a:lnTo>
                      <a:pt x="3685" y="4657"/>
                    </a:lnTo>
                    <a:lnTo>
                      <a:pt x="2033" y="4836"/>
                    </a:lnTo>
                    <a:lnTo>
                      <a:pt x="1906" y="5122"/>
                    </a:lnTo>
                    <a:lnTo>
                      <a:pt x="1652" y="5588"/>
                    </a:lnTo>
                    <a:lnTo>
                      <a:pt x="2478" y="6054"/>
                    </a:lnTo>
                    <a:lnTo>
                      <a:pt x="2605" y="6591"/>
                    </a:lnTo>
                    <a:lnTo>
                      <a:pt x="2033" y="7057"/>
                    </a:lnTo>
                    <a:lnTo>
                      <a:pt x="1906" y="7272"/>
                    </a:lnTo>
                    <a:lnTo>
                      <a:pt x="1906" y="7487"/>
                    </a:lnTo>
                    <a:lnTo>
                      <a:pt x="1779" y="7737"/>
                    </a:lnTo>
                    <a:lnTo>
                      <a:pt x="699" y="8024"/>
                    </a:lnTo>
                    <a:lnTo>
                      <a:pt x="381" y="8275"/>
                    </a:lnTo>
                    <a:lnTo>
                      <a:pt x="699" y="8561"/>
                    </a:lnTo>
                    <a:lnTo>
                      <a:pt x="572" y="8740"/>
                    </a:lnTo>
                    <a:lnTo>
                      <a:pt x="381" y="8955"/>
                    </a:lnTo>
                    <a:lnTo>
                      <a:pt x="127" y="9170"/>
                    </a:lnTo>
                    <a:lnTo>
                      <a:pt x="0" y="9421"/>
                    </a:lnTo>
                    <a:lnTo>
                      <a:pt x="0" y="9887"/>
                    </a:lnTo>
                    <a:lnTo>
                      <a:pt x="254" y="10424"/>
                    </a:lnTo>
                    <a:lnTo>
                      <a:pt x="381" y="10496"/>
                    </a:lnTo>
                    <a:lnTo>
                      <a:pt x="572" y="11033"/>
                    </a:lnTo>
                    <a:lnTo>
                      <a:pt x="826" y="11319"/>
                    </a:lnTo>
                    <a:lnTo>
                      <a:pt x="953" y="11499"/>
                    </a:lnTo>
                    <a:lnTo>
                      <a:pt x="1525" y="11785"/>
                    </a:lnTo>
                    <a:lnTo>
                      <a:pt x="2033" y="12036"/>
                    </a:lnTo>
                    <a:lnTo>
                      <a:pt x="2478" y="12179"/>
                    </a:lnTo>
                    <a:lnTo>
                      <a:pt x="2605" y="12466"/>
                    </a:lnTo>
                    <a:lnTo>
                      <a:pt x="3685" y="12788"/>
                    </a:lnTo>
                    <a:lnTo>
                      <a:pt x="4193" y="13003"/>
                    </a:lnTo>
                    <a:lnTo>
                      <a:pt x="4447" y="13254"/>
                    </a:lnTo>
                    <a:lnTo>
                      <a:pt x="4892" y="14328"/>
                    </a:lnTo>
                    <a:lnTo>
                      <a:pt x="5273" y="14543"/>
                    </a:lnTo>
                    <a:lnTo>
                      <a:pt x="5718" y="14472"/>
                    </a:lnTo>
                    <a:lnTo>
                      <a:pt x="5972" y="14257"/>
                    </a:lnTo>
                    <a:lnTo>
                      <a:pt x="6099" y="14221"/>
                    </a:lnTo>
                    <a:lnTo>
                      <a:pt x="6544" y="14328"/>
                    </a:lnTo>
                    <a:lnTo>
                      <a:pt x="7052" y="14328"/>
                    </a:lnTo>
                    <a:lnTo>
                      <a:pt x="7878" y="14687"/>
                    </a:lnTo>
                    <a:lnTo>
                      <a:pt x="7878" y="14758"/>
                    </a:lnTo>
                    <a:lnTo>
                      <a:pt x="7496" y="15081"/>
                    </a:lnTo>
                    <a:lnTo>
                      <a:pt x="7624" y="15475"/>
                    </a:lnTo>
                    <a:lnTo>
                      <a:pt x="7306" y="15904"/>
                    </a:lnTo>
                    <a:lnTo>
                      <a:pt x="7052" y="16299"/>
                    </a:lnTo>
                    <a:lnTo>
                      <a:pt x="6798" y="16549"/>
                    </a:lnTo>
                    <a:lnTo>
                      <a:pt x="6798" y="17051"/>
                    </a:lnTo>
                    <a:lnTo>
                      <a:pt x="7624" y="17516"/>
                    </a:lnTo>
                    <a:lnTo>
                      <a:pt x="8958" y="18054"/>
                    </a:lnTo>
                    <a:lnTo>
                      <a:pt x="9212" y="18054"/>
                    </a:lnTo>
                    <a:lnTo>
                      <a:pt x="9339" y="18304"/>
                    </a:lnTo>
                    <a:lnTo>
                      <a:pt x="9784" y="18233"/>
                    </a:lnTo>
                    <a:lnTo>
                      <a:pt x="10482" y="18519"/>
                    </a:lnTo>
                    <a:lnTo>
                      <a:pt x="10736" y="18734"/>
                    </a:lnTo>
                    <a:lnTo>
                      <a:pt x="11245" y="18913"/>
                    </a:lnTo>
                    <a:lnTo>
                      <a:pt x="11689" y="18985"/>
                    </a:lnTo>
                    <a:lnTo>
                      <a:pt x="11689" y="19522"/>
                    </a:lnTo>
                    <a:lnTo>
                      <a:pt x="12325" y="19988"/>
                    </a:lnTo>
                    <a:lnTo>
                      <a:pt x="12198" y="20275"/>
                    </a:lnTo>
                    <a:lnTo>
                      <a:pt x="11816" y="20525"/>
                    </a:lnTo>
                    <a:lnTo>
                      <a:pt x="12388" y="21063"/>
                    </a:lnTo>
                    <a:lnTo>
                      <a:pt x="13151" y="21528"/>
                    </a:lnTo>
                    <a:lnTo>
                      <a:pt x="13468" y="21421"/>
                    </a:lnTo>
                    <a:lnTo>
                      <a:pt x="14104" y="21600"/>
                    </a:lnTo>
                    <a:lnTo>
                      <a:pt x="13849" y="21493"/>
                    </a:lnTo>
                    <a:lnTo>
                      <a:pt x="13849" y="21206"/>
                    </a:lnTo>
                    <a:lnTo>
                      <a:pt x="14548" y="20740"/>
                    </a:lnTo>
                    <a:lnTo>
                      <a:pt x="14929" y="20669"/>
                    </a:lnTo>
                    <a:lnTo>
                      <a:pt x="15374" y="20669"/>
                    </a:lnTo>
                    <a:lnTo>
                      <a:pt x="15882" y="20812"/>
                    </a:lnTo>
                    <a:lnTo>
                      <a:pt x="16708" y="20955"/>
                    </a:lnTo>
                    <a:lnTo>
                      <a:pt x="17089" y="21063"/>
                    </a:lnTo>
                    <a:lnTo>
                      <a:pt x="17407" y="21134"/>
                    </a:lnTo>
                    <a:lnTo>
                      <a:pt x="17788" y="20812"/>
                    </a:lnTo>
                    <a:lnTo>
                      <a:pt x="17661" y="20597"/>
                    </a:lnTo>
                    <a:lnTo>
                      <a:pt x="17344" y="20346"/>
                    </a:lnTo>
                    <a:lnTo>
                      <a:pt x="17216" y="20131"/>
                    </a:lnTo>
                    <a:lnTo>
                      <a:pt x="17407" y="19845"/>
                    </a:lnTo>
                    <a:lnTo>
                      <a:pt x="17788" y="19809"/>
                    </a:lnTo>
                    <a:lnTo>
                      <a:pt x="18296" y="19594"/>
                    </a:lnTo>
                    <a:lnTo>
                      <a:pt x="19122" y="19451"/>
                    </a:lnTo>
                    <a:lnTo>
                      <a:pt x="19376" y="19272"/>
                    </a:lnTo>
                    <a:lnTo>
                      <a:pt x="19122" y="18985"/>
                    </a:lnTo>
                    <a:lnTo>
                      <a:pt x="18995" y="18734"/>
                    </a:lnTo>
                    <a:lnTo>
                      <a:pt x="19249" y="18519"/>
                    </a:lnTo>
                    <a:lnTo>
                      <a:pt x="19440" y="18233"/>
                    </a:lnTo>
                    <a:lnTo>
                      <a:pt x="19440" y="18197"/>
                    </a:lnTo>
                    <a:lnTo>
                      <a:pt x="19122" y="17910"/>
                    </a:lnTo>
                    <a:lnTo>
                      <a:pt x="19376" y="17624"/>
                    </a:lnTo>
                    <a:lnTo>
                      <a:pt x="19376" y="17158"/>
                    </a:lnTo>
                    <a:lnTo>
                      <a:pt x="19440" y="17158"/>
                    </a:lnTo>
                    <a:lnTo>
                      <a:pt x="19567" y="16621"/>
                    </a:lnTo>
                    <a:lnTo>
                      <a:pt x="19567" y="16370"/>
                    </a:lnTo>
                    <a:lnTo>
                      <a:pt x="20075" y="16155"/>
                    </a:lnTo>
                    <a:lnTo>
                      <a:pt x="20393" y="15904"/>
                    </a:lnTo>
                    <a:lnTo>
                      <a:pt x="20901" y="15367"/>
                    </a:lnTo>
                    <a:lnTo>
                      <a:pt x="21346" y="14615"/>
                    </a:lnTo>
                    <a:lnTo>
                      <a:pt x="21473" y="14615"/>
                    </a:lnTo>
                    <a:lnTo>
                      <a:pt x="21600" y="14328"/>
                    </a:lnTo>
                    <a:lnTo>
                      <a:pt x="21346" y="13791"/>
                    </a:lnTo>
                    <a:lnTo>
                      <a:pt x="21346" y="13612"/>
                    </a:lnTo>
                    <a:lnTo>
                      <a:pt x="21028" y="13325"/>
                    </a:lnTo>
                    <a:lnTo>
                      <a:pt x="20647" y="13075"/>
                    </a:lnTo>
                    <a:lnTo>
                      <a:pt x="20647" y="12788"/>
                    </a:lnTo>
                    <a:lnTo>
                      <a:pt x="20901" y="12537"/>
                    </a:lnTo>
                    <a:lnTo>
                      <a:pt x="20647" y="12251"/>
                    </a:lnTo>
                    <a:lnTo>
                      <a:pt x="21155" y="12000"/>
                    </a:lnTo>
                    <a:lnTo>
                      <a:pt x="19567" y="3045"/>
                    </a:lnTo>
                    <a:lnTo>
                      <a:pt x="19567" y="2901"/>
                    </a:lnTo>
                    <a:lnTo>
                      <a:pt x="19122" y="2472"/>
                    </a:lnTo>
                    <a:lnTo>
                      <a:pt x="18995" y="2293"/>
                    </a:lnTo>
                    <a:lnTo>
                      <a:pt x="18741" y="2006"/>
                    </a:lnTo>
                    <a:lnTo>
                      <a:pt x="18614" y="1612"/>
                    </a:lnTo>
                    <a:lnTo>
                      <a:pt x="18296" y="1397"/>
                    </a:lnTo>
                    <a:lnTo>
                      <a:pt x="17788" y="931"/>
                    </a:lnTo>
                    <a:lnTo>
                      <a:pt x="17661" y="752"/>
                    </a:lnTo>
                    <a:lnTo>
                      <a:pt x="17661" y="0"/>
                    </a:lnTo>
                    <a:lnTo>
                      <a:pt x="17407" y="0"/>
                    </a:lnTo>
                    <a:lnTo>
                      <a:pt x="11435" y="2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42" name="Group 10132">
                <a:extLst>
                  <a:ext uri="{FF2B5EF4-FFF2-40B4-BE49-F238E27FC236}">
                    <a16:creationId xmlns:a16="http://schemas.microsoft.com/office/drawing/2014/main" id="{ABC86312-B99F-4C30-AF44-24CEC43B6BB9}"/>
                  </a:ext>
                </a:extLst>
              </p:cNvPr>
              <p:cNvGrpSpPr/>
              <p:nvPr/>
            </p:nvGrpSpPr>
            <p:grpSpPr>
              <a:xfrm>
                <a:off x="4808012" y="2795656"/>
                <a:ext cx="546773" cy="881983"/>
                <a:chOff x="0" y="0"/>
                <a:chExt cx="546771" cy="881982"/>
              </a:xfrm>
              <a:grpFill/>
            </p:grpSpPr>
            <p:sp>
              <p:nvSpPr>
                <p:cNvPr id="170" name="Shape 10127">
                  <a:extLst>
                    <a:ext uri="{FF2B5EF4-FFF2-40B4-BE49-F238E27FC236}">
                      <a16:creationId xmlns:a16="http://schemas.microsoft.com/office/drawing/2014/main" id="{9C77E34E-71C0-4C22-8751-DA79454A1989}"/>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1" name="Shape 10128">
                  <a:extLst>
                    <a:ext uri="{FF2B5EF4-FFF2-40B4-BE49-F238E27FC236}">
                      <a16:creationId xmlns:a16="http://schemas.microsoft.com/office/drawing/2014/main" id="{01DFCDE3-8E91-4957-B874-82408F673BFF}"/>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2" name="Shape 10129">
                  <a:extLst>
                    <a:ext uri="{FF2B5EF4-FFF2-40B4-BE49-F238E27FC236}">
                      <a16:creationId xmlns:a16="http://schemas.microsoft.com/office/drawing/2014/main" id="{466A78E4-94A7-4DA3-9E49-31BE04B45B33}"/>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3" name="Shape 10130">
                  <a:extLst>
                    <a:ext uri="{FF2B5EF4-FFF2-40B4-BE49-F238E27FC236}">
                      <a16:creationId xmlns:a16="http://schemas.microsoft.com/office/drawing/2014/main" id="{306B1F3D-7D29-47E1-ABA7-DEB9899B9650}"/>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4" name="Shape 10131">
                  <a:extLst>
                    <a:ext uri="{FF2B5EF4-FFF2-40B4-BE49-F238E27FC236}">
                      <a16:creationId xmlns:a16="http://schemas.microsoft.com/office/drawing/2014/main" id="{CB3E80DE-8254-4835-860E-90BFD687AEA0}"/>
                    </a:ext>
                  </a:extLst>
                </p:cNvPr>
                <p:cNvSpPr/>
                <p:nvPr/>
              </p:nvSpPr>
              <p:spPr>
                <a:xfrm>
                  <a:off x="0" y="0"/>
                  <a:ext cx="546772" cy="859202"/>
                </a:xfrm>
                <a:custGeom>
                  <a:avLst/>
                  <a:gdLst/>
                  <a:ahLst/>
                  <a:cxnLst>
                    <a:cxn ang="0">
                      <a:pos x="wd2" y="hd2"/>
                    </a:cxn>
                    <a:cxn ang="5400000">
                      <a:pos x="wd2" y="hd2"/>
                    </a:cxn>
                    <a:cxn ang="10800000">
                      <a:pos x="wd2" y="hd2"/>
                    </a:cxn>
                    <a:cxn ang="16200000">
                      <a:pos x="wd2" y="hd2"/>
                    </a:cxn>
                  </a:cxnLst>
                  <a:rect l="0" t="0" r="r" b="b"/>
                  <a:pathLst>
                    <a:path w="21600" h="21600" extrusionOk="0">
                      <a:moveTo>
                        <a:pt x="19971" y="13705"/>
                      </a:moveTo>
                      <a:lnTo>
                        <a:pt x="20538" y="409"/>
                      </a:lnTo>
                      <a:lnTo>
                        <a:pt x="19971" y="245"/>
                      </a:lnTo>
                      <a:lnTo>
                        <a:pt x="19688" y="0"/>
                      </a:lnTo>
                      <a:lnTo>
                        <a:pt x="15226" y="245"/>
                      </a:lnTo>
                      <a:lnTo>
                        <a:pt x="6657" y="614"/>
                      </a:lnTo>
                      <a:lnTo>
                        <a:pt x="6799" y="695"/>
                      </a:lnTo>
                      <a:lnTo>
                        <a:pt x="6940" y="1023"/>
                      </a:lnTo>
                      <a:lnTo>
                        <a:pt x="6515" y="1227"/>
                      </a:lnTo>
                      <a:lnTo>
                        <a:pt x="6020" y="1391"/>
                      </a:lnTo>
                      <a:lnTo>
                        <a:pt x="5736" y="1227"/>
                      </a:lnTo>
                      <a:lnTo>
                        <a:pt x="5878" y="1841"/>
                      </a:lnTo>
                      <a:lnTo>
                        <a:pt x="5453" y="1841"/>
                      </a:lnTo>
                      <a:lnTo>
                        <a:pt x="5311" y="1555"/>
                      </a:lnTo>
                      <a:lnTo>
                        <a:pt x="5311" y="1923"/>
                      </a:lnTo>
                      <a:lnTo>
                        <a:pt x="5878" y="2168"/>
                      </a:lnTo>
                      <a:lnTo>
                        <a:pt x="5311" y="2250"/>
                      </a:lnTo>
                      <a:lnTo>
                        <a:pt x="5241" y="2005"/>
                      </a:lnTo>
                      <a:lnTo>
                        <a:pt x="5241" y="2373"/>
                      </a:lnTo>
                      <a:lnTo>
                        <a:pt x="5453" y="2536"/>
                      </a:lnTo>
                      <a:lnTo>
                        <a:pt x="5241" y="2945"/>
                      </a:lnTo>
                      <a:lnTo>
                        <a:pt x="5311" y="3150"/>
                      </a:lnTo>
                      <a:lnTo>
                        <a:pt x="4957" y="3395"/>
                      </a:lnTo>
                      <a:lnTo>
                        <a:pt x="4674" y="3477"/>
                      </a:lnTo>
                      <a:lnTo>
                        <a:pt x="4108" y="3477"/>
                      </a:lnTo>
                      <a:lnTo>
                        <a:pt x="4249" y="3764"/>
                      </a:lnTo>
                      <a:lnTo>
                        <a:pt x="3753" y="4091"/>
                      </a:lnTo>
                      <a:lnTo>
                        <a:pt x="3753" y="4255"/>
                      </a:lnTo>
                      <a:lnTo>
                        <a:pt x="3187" y="4173"/>
                      </a:lnTo>
                      <a:lnTo>
                        <a:pt x="3470" y="4295"/>
                      </a:lnTo>
                      <a:lnTo>
                        <a:pt x="3329" y="4377"/>
                      </a:lnTo>
                      <a:lnTo>
                        <a:pt x="3329" y="4705"/>
                      </a:lnTo>
                      <a:lnTo>
                        <a:pt x="3612" y="4991"/>
                      </a:lnTo>
                      <a:lnTo>
                        <a:pt x="2408" y="5236"/>
                      </a:lnTo>
                      <a:lnTo>
                        <a:pt x="2691" y="5400"/>
                      </a:lnTo>
                      <a:lnTo>
                        <a:pt x="2550" y="5686"/>
                      </a:lnTo>
                      <a:lnTo>
                        <a:pt x="2691" y="6014"/>
                      </a:lnTo>
                      <a:lnTo>
                        <a:pt x="2550" y="6177"/>
                      </a:lnTo>
                      <a:lnTo>
                        <a:pt x="1983" y="6177"/>
                      </a:lnTo>
                      <a:lnTo>
                        <a:pt x="1983" y="6300"/>
                      </a:lnTo>
                      <a:lnTo>
                        <a:pt x="2550" y="6464"/>
                      </a:lnTo>
                      <a:lnTo>
                        <a:pt x="2125" y="6627"/>
                      </a:lnTo>
                      <a:lnTo>
                        <a:pt x="1983" y="6464"/>
                      </a:lnTo>
                      <a:lnTo>
                        <a:pt x="1629" y="6627"/>
                      </a:lnTo>
                      <a:lnTo>
                        <a:pt x="1983" y="6914"/>
                      </a:lnTo>
                      <a:lnTo>
                        <a:pt x="1629" y="7077"/>
                      </a:lnTo>
                      <a:lnTo>
                        <a:pt x="1912" y="7405"/>
                      </a:lnTo>
                      <a:lnTo>
                        <a:pt x="1629" y="7609"/>
                      </a:lnTo>
                      <a:lnTo>
                        <a:pt x="1983" y="7405"/>
                      </a:lnTo>
                      <a:lnTo>
                        <a:pt x="2408" y="7609"/>
                      </a:lnTo>
                      <a:lnTo>
                        <a:pt x="1912" y="7773"/>
                      </a:lnTo>
                      <a:lnTo>
                        <a:pt x="2408" y="7855"/>
                      </a:lnTo>
                      <a:lnTo>
                        <a:pt x="2266" y="8100"/>
                      </a:lnTo>
                      <a:lnTo>
                        <a:pt x="2408" y="8386"/>
                      </a:lnTo>
                      <a:lnTo>
                        <a:pt x="2550" y="8468"/>
                      </a:lnTo>
                      <a:lnTo>
                        <a:pt x="2691" y="8918"/>
                      </a:lnTo>
                      <a:lnTo>
                        <a:pt x="2691" y="9000"/>
                      </a:lnTo>
                      <a:lnTo>
                        <a:pt x="2125" y="9000"/>
                      </a:lnTo>
                      <a:lnTo>
                        <a:pt x="2266" y="9245"/>
                      </a:lnTo>
                      <a:lnTo>
                        <a:pt x="2266" y="9614"/>
                      </a:lnTo>
                      <a:lnTo>
                        <a:pt x="1983" y="9777"/>
                      </a:lnTo>
                      <a:lnTo>
                        <a:pt x="1983" y="10023"/>
                      </a:lnTo>
                      <a:lnTo>
                        <a:pt x="2408" y="9859"/>
                      </a:lnTo>
                      <a:lnTo>
                        <a:pt x="2833" y="9859"/>
                      </a:lnTo>
                      <a:lnTo>
                        <a:pt x="2833" y="10145"/>
                      </a:lnTo>
                      <a:lnTo>
                        <a:pt x="2408" y="10391"/>
                      </a:lnTo>
                      <a:lnTo>
                        <a:pt x="2550" y="10677"/>
                      </a:lnTo>
                      <a:lnTo>
                        <a:pt x="3045" y="10841"/>
                      </a:lnTo>
                      <a:lnTo>
                        <a:pt x="2550" y="11250"/>
                      </a:lnTo>
                      <a:lnTo>
                        <a:pt x="2691" y="11373"/>
                      </a:lnTo>
                      <a:lnTo>
                        <a:pt x="3470" y="11332"/>
                      </a:lnTo>
                      <a:lnTo>
                        <a:pt x="3045" y="11536"/>
                      </a:lnTo>
                      <a:lnTo>
                        <a:pt x="3470" y="11864"/>
                      </a:lnTo>
                      <a:lnTo>
                        <a:pt x="2974" y="11782"/>
                      </a:lnTo>
                      <a:lnTo>
                        <a:pt x="2974" y="11864"/>
                      </a:lnTo>
                      <a:lnTo>
                        <a:pt x="3187" y="12068"/>
                      </a:lnTo>
                      <a:lnTo>
                        <a:pt x="3612" y="12232"/>
                      </a:lnTo>
                      <a:lnTo>
                        <a:pt x="3753" y="12477"/>
                      </a:lnTo>
                      <a:lnTo>
                        <a:pt x="4249" y="12559"/>
                      </a:lnTo>
                      <a:lnTo>
                        <a:pt x="4249" y="12682"/>
                      </a:lnTo>
                      <a:lnTo>
                        <a:pt x="3895" y="12682"/>
                      </a:lnTo>
                      <a:lnTo>
                        <a:pt x="3470" y="12927"/>
                      </a:lnTo>
                      <a:lnTo>
                        <a:pt x="2974" y="13091"/>
                      </a:lnTo>
                      <a:lnTo>
                        <a:pt x="2691" y="13295"/>
                      </a:lnTo>
                      <a:lnTo>
                        <a:pt x="3187" y="13377"/>
                      </a:lnTo>
                      <a:lnTo>
                        <a:pt x="3753" y="13295"/>
                      </a:lnTo>
                      <a:lnTo>
                        <a:pt x="3329" y="13623"/>
                      </a:lnTo>
                      <a:lnTo>
                        <a:pt x="3329" y="13786"/>
                      </a:lnTo>
                      <a:lnTo>
                        <a:pt x="2833" y="13786"/>
                      </a:lnTo>
                      <a:lnTo>
                        <a:pt x="3329" y="13868"/>
                      </a:lnTo>
                      <a:lnTo>
                        <a:pt x="3329" y="13909"/>
                      </a:lnTo>
                      <a:lnTo>
                        <a:pt x="2125" y="14605"/>
                      </a:lnTo>
                      <a:lnTo>
                        <a:pt x="1770" y="14768"/>
                      </a:lnTo>
                      <a:lnTo>
                        <a:pt x="1629" y="15014"/>
                      </a:lnTo>
                      <a:lnTo>
                        <a:pt x="1912" y="15177"/>
                      </a:lnTo>
                      <a:lnTo>
                        <a:pt x="1487" y="15464"/>
                      </a:lnTo>
                      <a:lnTo>
                        <a:pt x="1346" y="15709"/>
                      </a:lnTo>
                      <a:lnTo>
                        <a:pt x="779" y="15914"/>
                      </a:lnTo>
                      <a:lnTo>
                        <a:pt x="1346" y="15914"/>
                      </a:lnTo>
                      <a:lnTo>
                        <a:pt x="779" y="16241"/>
                      </a:lnTo>
                      <a:lnTo>
                        <a:pt x="921" y="16855"/>
                      </a:lnTo>
                      <a:lnTo>
                        <a:pt x="425" y="16855"/>
                      </a:lnTo>
                      <a:lnTo>
                        <a:pt x="779" y="17100"/>
                      </a:lnTo>
                      <a:lnTo>
                        <a:pt x="708" y="17305"/>
                      </a:lnTo>
                      <a:lnTo>
                        <a:pt x="0" y="17386"/>
                      </a:lnTo>
                      <a:lnTo>
                        <a:pt x="283" y="17714"/>
                      </a:lnTo>
                      <a:lnTo>
                        <a:pt x="283" y="18000"/>
                      </a:lnTo>
                      <a:lnTo>
                        <a:pt x="567" y="18327"/>
                      </a:lnTo>
                      <a:lnTo>
                        <a:pt x="142" y="18532"/>
                      </a:lnTo>
                      <a:lnTo>
                        <a:pt x="6515" y="18368"/>
                      </a:lnTo>
                      <a:lnTo>
                        <a:pt x="12535" y="18082"/>
                      </a:lnTo>
                      <a:lnTo>
                        <a:pt x="12677" y="18164"/>
                      </a:lnTo>
                      <a:lnTo>
                        <a:pt x="12252" y="19023"/>
                      </a:lnTo>
                      <a:lnTo>
                        <a:pt x="11969" y="19473"/>
                      </a:lnTo>
                      <a:lnTo>
                        <a:pt x="12252" y="19759"/>
                      </a:lnTo>
                      <a:lnTo>
                        <a:pt x="12535" y="20086"/>
                      </a:lnTo>
                      <a:lnTo>
                        <a:pt x="13172" y="20373"/>
                      </a:lnTo>
                      <a:lnTo>
                        <a:pt x="13314" y="20700"/>
                      </a:lnTo>
                      <a:lnTo>
                        <a:pt x="13597" y="20986"/>
                      </a:lnTo>
                      <a:lnTo>
                        <a:pt x="13597" y="21150"/>
                      </a:lnTo>
                      <a:lnTo>
                        <a:pt x="13881" y="21395"/>
                      </a:lnTo>
                      <a:lnTo>
                        <a:pt x="14093" y="21559"/>
                      </a:lnTo>
                      <a:lnTo>
                        <a:pt x="14376" y="21600"/>
                      </a:lnTo>
                      <a:lnTo>
                        <a:pt x="14943" y="21600"/>
                      </a:lnTo>
                      <a:lnTo>
                        <a:pt x="15085" y="21314"/>
                      </a:lnTo>
                      <a:lnTo>
                        <a:pt x="15580" y="21068"/>
                      </a:lnTo>
                      <a:lnTo>
                        <a:pt x="15722" y="20945"/>
                      </a:lnTo>
                      <a:lnTo>
                        <a:pt x="15580" y="20945"/>
                      </a:lnTo>
                      <a:lnTo>
                        <a:pt x="16005" y="20864"/>
                      </a:lnTo>
                      <a:lnTo>
                        <a:pt x="16005" y="20945"/>
                      </a:lnTo>
                      <a:lnTo>
                        <a:pt x="17422" y="20618"/>
                      </a:lnTo>
                      <a:lnTo>
                        <a:pt x="18413" y="20536"/>
                      </a:lnTo>
                      <a:lnTo>
                        <a:pt x="18626" y="20455"/>
                      </a:lnTo>
                      <a:lnTo>
                        <a:pt x="17988" y="20373"/>
                      </a:lnTo>
                      <a:lnTo>
                        <a:pt x="18767" y="20373"/>
                      </a:lnTo>
                      <a:lnTo>
                        <a:pt x="19192" y="20536"/>
                      </a:lnTo>
                      <a:lnTo>
                        <a:pt x="19688" y="20700"/>
                      </a:lnTo>
                      <a:lnTo>
                        <a:pt x="20113" y="20536"/>
                      </a:lnTo>
                      <a:lnTo>
                        <a:pt x="20396" y="20455"/>
                      </a:lnTo>
                      <a:lnTo>
                        <a:pt x="21317" y="20700"/>
                      </a:lnTo>
                      <a:lnTo>
                        <a:pt x="21600" y="20373"/>
                      </a:lnTo>
                      <a:lnTo>
                        <a:pt x="21600" y="20250"/>
                      </a:lnTo>
                      <a:lnTo>
                        <a:pt x="19971" y="137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43" name="Shape 10133">
                <a:extLst>
                  <a:ext uri="{FF2B5EF4-FFF2-40B4-BE49-F238E27FC236}">
                    <a16:creationId xmlns:a16="http://schemas.microsoft.com/office/drawing/2014/main" id="{BEEF2469-DF90-45C2-8F5A-BEEF52561A95}"/>
                  </a:ext>
                </a:extLst>
              </p:cNvPr>
              <p:cNvSpPr/>
              <p:nvPr/>
            </p:nvSpPr>
            <p:spPr>
              <a:xfrm>
                <a:off x="4976526" y="2401855"/>
                <a:ext cx="1294327" cy="418209"/>
              </a:xfrm>
              <a:custGeom>
                <a:avLst/>
                <a:gdLst/>
                <a:ahLst/>
                <a:cxnLst>
                  <a:cxn ang="0">
                    <a:pos x="wd2" y="hd2"/>
                  </a:cxn>
                  <a:cxn ang="5400000">
                    <a:pos x="wd2" y="hd2"/>
                  </a:cxn>
                  <a:cxn ang="10800000">
                    <a:pos x="wd2" y="hd2"/>
                  </a:cxn>
                  <a:cxn ang="16200000">
                    <a:pos x="wd2" y="hd2"/>
                  </a:cxn>
                </a:cxnLst>
                <a:rect l="0" t="0" r="r" b="b"/>
                <a:pathLst>
                  <a:path w="21600" h="21600" extrusionOk="0">
                    <a:moveTo>
                      <a:pt x="15347" y="2521"/>
                    </a:moveTo>
                    <a:lnTo>
                      <a:pt x="14570" y="2774"/>
                    </a:lnTo>
                    <a:lnTo>
                      <a:pt x="13732" y="3110"/>
                    </a:lnTo>
                    <a:lnTo>
                      <a:pt x="12595" y="3278"/>
                    </a:lnTo>
                    <a:lnTo>
                      <a:pt x="11877" y="3614"/>
                    </a:lnTo>
                    <a:lnTo>
                      <a:pt x="10620" y="3950"/>
                    </a:lnTo>
                    <a:lnTo>
                      <a:pt x="9394" y="4118"/>
                    </a:lnTo>
                    <a:lnTo>
                      <a:pt x="8107" y="4539"/>
                    </a:lnTo>
                    <a:lnTo>
                      <a:pt x="5953" y="5211"/>
                    </a:lnTo>
                    <a:lnTo>
                      <a:pt x="5744" y="5043"/>
                    </a:lnTo>
                    <a:lnTo>
                      <a:pt x="5295" y="5043"/>
                    </a:lnTo>
                    <a:lnTo>
                      <a:pt x="5475" y="6135"/>
                    </a:lnTo>
                    <a:lnTo>
                      <a:pt x="5475" y="6724"/>
                    </a:lnTo>
                    <a:lnTo>
                      <a:pt x="1915" y="7564"/>
                    </a:lnTo>
                    <a:lnTo>
                      <a:pt x="1735" y="8068"/>
                    </a:lnTo>
                    <a:lnTo>
                      <a:pt x="1735" y="7564"/>
                    </a:lnTo>
                    <a:lnTo>
                      <a:pt x="1586" y="7564"/>
                    </a:lnTo>
                    <a:lnTo>
                      <a:pt x="1645" y="8153"/>
                    </a:lnTo>
                    <a:lnTo>
                      <a:pt x="1705" y="8825"/>
                    </a:lnTo>
                    <a:lnTo>
                      <a:pt x="1466" y="8993"/>
                    </a:lnTo>
                    <a:lnTo>
                      <a:pt x="1586" y="9581"/>
                    </a:lnTo>
                    <a:lnTo>
                      <a:pt x="1346" y="10254"/>
                    </a:lnTo>
                    <a:lnTo>
                      <a:pt x="1526" y="10674"/>
                    </a:lnTo>
                    <a:lnTo>
                      <a:pt x="1406" y="11346"/>
                    </a:lnTo>
                    <a:lnTo>
                      <a:pt x="1286" y="12271"/>
                    </a:lnTo>
                    <a:lnTo>
                      <a:pt x="1346" y="12607"/>
                    </a:lnTo>
                    <a:lnTo>
                      <a:pt x="1406" y="13111"/>
                    </a:lnTo>
                    <a:lnTo>
                      <a:pt x="1197" y="13363"/>
                    </a:lnTo>
                    <a:lnTo>
                      <a:pt x="1286" y="13868"/>
                    </a:lnTo>
                    <a:lnTo>
                      <a:pt x="1077" y="14372"/>
                    </a:lnTo>
                    <a:lnTo>
                      <a:pt x="898" y="14624"/>
                    </a:lnTo>
                    <a:lnTo>
                      <a:pt x="808" y="14960"/>
                    </a:lnTo>
                    <a:lnTo>
                      <a:pt x="808" y="15128"/>
                    </a:lnTo>
                    <a:lnTo>
                      <a:pt x="957" y="15633"/>
                    </a:lnTo>
                    <a:lnTo>
                      <a:pt x="688" y="16389"/>
                    </a:lnTo>
                    <a:lnTo>
                      <a:pt x="568" y="16557"/>
                    </a:lnTo>
                    <a:lnTo>
                      <a:pt x="688" y="17230"/>
                    </a:lnTo>
                    <a:lnTo>
                      <a:pt x="628" y="17650"/>
                    </a:lnTo>
                    <a:lnTo>
                      <a:pt x="509" y="17314"/>
                    </a:lnTo>
                    <a:lnTo>
                      <a:pt x="329" y="17482"/>
                    </a:lnTo>
                    <a:lnTo>
                      <a:pt x="299" y="18154"/>
                    </a:lnTo>
                    <a:lnTo>
                      <a:pt x="449" y="17986"/>
                    </a:lnTo>
                    <a:lnTo>
                      <a:pt x="449" y="18574"/>
                    </a:lnTo>
                    <a:lnTo>
                      <a:pt x="568" y="20171"/>
                    </a:lnTo>
                    <a:lnTo>
                      <a:pt x="509" y="20339"/>
                    </a:lnTo>
                    <a:lnTo>
                      <a:pt x="329" y="20507"/>
                    </a:lnTo>
                    <a:lnTo>
                      <a:pt x="239" y="21180"/>
                    </a:lnTo>
                    <a:lnTo>
                      <a:pt x="0" y="21432"/>
                    </a:lnTo>
                    <a:lnTo>
                      <a:pt x="0" y="21600"/>
                    </a:lnTo>
                    <a:lnTo>
                      <a:pt x="3620" y="20844"/>
                    </a:lnTo>
                    <a:lnTo>
                      <a:pt x="5505" y="20339"/>
                    </a:lnTo>
                    <a:lnTo>
                      <a:pt x="5505" y="20171"/>
                    </a:lnTo>
                    <a:lnTo>
                      <a:pt x="9274" y="19415"/>
                    </a:lnTo>
                    <a:lnTo>
                      <a:pt x="12206" y="18490"/>
                    </a:lnTo>
                    <a:lnTo>
                      <a:pt x="14510" y="17482"/>
                    </a:lnTo>
                    <a:lnTo>
                      <a:pt x="15587" y="17314"/>
                    </a:lnTo>
                    <a:lnTo>
                      <a:pt x="15587" y="14960"/>
                    </a:lnTo>
                    <a:lnTo>
                      <a:pt x="15976" y="14624"/>
                    </a:lnTo>
                    <a:lnTo>
                      <a:pt x="16155" y="14204"/>
                    </a:lnTo>
                    <a:lnTo>
                      <a:pt x="16215" y="13363"/>
                    </a:lnTo>
                    <a:lnTo>
                      <a:pt x="16245" y="12775"/>
                    </a:lnTo>
                    <a:lnTo>
                      <a:pt x="16424" y="12103"/>
                    </a:lnTo>
                    <a:lnTo>
                      <a:pt x="16873" y="11514"/>
                    </a:lnTo>
                    <a:lnTo>
                      <a:pt x="17262" y="11514"/>
                    </a:lnTo>
                    <a:lnTo>
                      <a:pt x="17442" y="11178"/>
                    </a:lnTo>
                    <a:lnTo>
                      <a:pt x="18070" y="9581"/>
                    </a:lnTo>
                    <a:lnTo>
                      <a:pt x="18459" y="8825"/>
                    </a:lnTo>
                    <a:lnTo>
                      <a:pt x="18608" y="8825"/>
                    </a:lnTo>
                    <a:lnTo>
                      <a:pt x="18728" y="8321"/>
                    </a:lnTo>
                    <a:lnTo>
                      <a:pt x="18848" y="7060"/>
                    </a:lnTo>
                    <a:lnTo>
                      <a:pt x="19057" y="7228"/>
                    </a:lnTo>
                    <a:lnTo>
                      <a:pt x="19057" y="6724"/>
                    </a:lnTo>
                    <a:lnTo>
                      <a:pt x="19177" y="6472"/>
                    </a:lnTo>
                    <a:lnTo>
                      <a:pt x="19356" y="6135"/>
                    </a:lnTo>
                    <a:lnTo>
                      <a:pt x="19566" y="6640"/>
                    </a:lnTo>
                    <a:lnTo>
                      <a:pt x="19685" y="6640"/>
                    </a:lnTo>
                    <a:lnTo>
                      <a:pt x="19925" y="5967"/>
                    </a:lnTo>
                    <a:lnTo>
                      <a:pt x="19984" y="5463"/>
                    </a:lnTo>
                    <a:lnTo>
                      <a:pt x="20194" y="5043"/>
                    </a:lnTo>
                    <a:lnTo>
                      <a:pt x="20583" y="4539"/>
                    </a:lnTo>
                    <a:lnTo>
                      <a:pt x="20762" y="5043"/>
                    </a:lnTo>
                    <a:lnTo>
                      <a:pt x="20912" y="4370"/>
                    </a:lnTo>
                    <a:lnTo>
                      <a:pt x="21091" y="3110"/>
                    </a:lnTo>
                    <a:lnTo>
                      <a:pt x="21271" y="2689"/>
                    </a:lnTo>
                    <a:lnTo>
                      <a:pt x="21480" y="2353"/>
                    </a:lnTo>
                    <a:lnTo>
                      <a:pt x="21540" y="1429"/>
                    </a:lnTo>
                    <a:lnTo>
                      <a:pt x="21540" y="756"/>
                    </a:lnTo>
                    <a:lnTo>
                      <a:pt x="21600" y="0"/>
                    </a:lnTo>
                    <a:lnTo>
                      <a:pt x="21331" y="0"/>
                    </a:lnTo>
                    <a:lnTo>
                      <a:pt x="20523" y="588"/>
                    </a:lnTo>
                    <a:lnTo>
                      <a:pt x="19476" y="925"/>
                    </a:lnTo>
                    <a:lnTo>
                      <a:pt x="17771" y="1681"/>
                    </a:lnTo>
                    <a:lnTo>
                      <a:pt x="17322" y="1681"/>
                    </a:lnTo>
                    <a:lnTo>
                      <a:pt x="16544" y="2017"/>
                    </a:lnTo>
                    <a:lnTo>
                      <a:pt x="16245" y="2353"/>
                    </a:lnTo>
                    <a:lnTo>
                      <a:pt x="15347" y="252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4" name="Shape 10134">
                <a:extLst>
                  <a:ext uri="{FF2B5EF4-FFF2-40B4-BE49-F238E27FC236}">
                    <a16:creationId xmlns:a16="http://schemas.microsoft.com/office/drawing/2014/main" id="{FF64C442-2E9C-4ED5-ADE5-92F82B0FFC5A}"/>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5" name="Shape 10135">
                <a:extLst>
                  <a:ext uri="{FF2B5EF4-FFF2-40B4-BE49-F238E27FC236}">
                    <a16:creationId xmlns:a16="http://schemas.microsoft.com/office/drawing/2014/main" id="{C774C2F1-50C8-422D-B816-06472DA8157A}"/>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6" name="Shape 10136">
                <a:extLst>
                  <a:ext uri="{FF2B5EF4-FFF2-40B4-BE49-F238E27FC236}">
                    <a16:creationId xmlns:a16="http://schemas.microsoft.com/office/drawing/2014/main" id="{AF27C6B6-0469-4EA6-8820-19810B6CC707}"/>
                  </a:ext>
                </a:extLst>
              </p:cNvPr>
              <p:cNvSpPr/>
              <p:nvPr/>
            </p:nvSpPr>
            <p:spPr>
              <a:xfrm>
                <a:off x="5091258" y="2019447"/>
                <a:ext cx="1106095" cy="528864"/>
              </a:xfrm>
              <a:custGeom>
                <a:avLst/>
                <a:gdLst/>
                <a:ahLst/>
                <a:cxnLst>
                  <a:cxn ang="0">
                    <a:pos x="wd2" y="hd2"/>
                  </a:cxn>
                  <a:cxn ang="5400000">
                    <a:pos x="wd2" y="hd2"/>
                  </a:cxn>
                  <a:cxn ang="10800000">
                    <a:pos x="wd2" y="hd2"/>
                  </a:cxn>
                  <a:cxn ang="16200000">
                    <a:pos x="wd2" y="hd2"/>
                  </a:cxn>
                </a:cxnLst>
                <a:rect l="0" t="0" r="r" b="b"/>
                <a:pathLst>
                  <a:path w="21600" h="21600" extrusionOk="0">
                    <a:moveTo>
                      <a:pt x="20585" y="8507"/>
                    </a:moveTo>
                    <a:lnTo>
                      <a:pt x="20130" y="7244"/>
                    </a:lnTo>
                    <a:lnTo>
                      <a:pt x="19885" y="6846"/>
                    </a:lnTo>
                    <a:lnTo>
                      <a:pt x="19815" y="6380"/>
                    </a:lnTo>
                    <a:lnTo>
                      <a:pt x="19289" y="5383"/>
                    </a:lnTo>
                    <a:lnTo>
                      <a:pt x="19429" y="4453"/>
                    </a:lnTo>
                    <a:lnTo>
                      <a:pt x="19429" y="3988"/>
                    </a:lnTo>
                    <a:lnTo>
                      <a:pt x="19289" y="3855"/>
                    </a:lnTo>
                    <a:lnTo>
                      <a:pt x="19289" y="3456"/>
                    </a:lnTo>
                    <a:lnTo>
                      <a:pt x="19079" y="3124"/>
                    </a:lnTo>
                    <a:lnTo>
                      <a:pt x="18904" y="2592"/>
                    </a:lnTo>
                    <a:lnTo>
                      <a:pt x="18624" y="2592"/>
                    </a:lnTo>
                    <a:lnTo>
                      <a:pt x="18414" y="2260"/>
                    </a:lnTo>
                    <a:lnTo>
                      <a:pt x="18239" y="1329"/>
                    </a:lnTo>
                    <a:lnTo>
                      <a:pt x="17959" y="1595"/>
                    </a:lnTo>
                    <a:lnTo>
                      <a:pt x="17714" y="2127"/>
                    </a:lnTo>
                    <a:lnTo>
                      <a:pt x="17574" y="2459"/>
                    </a:lnTo>
                    <a:lnTo>
                      <a:pt x="17329" y="2459"/>
                    </a:lnTo>
                    <a:lnTo>
                      <a:pt x="17119" y="2725"/>
                    </a:lnTo>
                    <a:lnTo>
                      <a:pt x="16839" y="2326"/>
                    </a:lnTo>
                    <a:lnTo>
                      <a:pt x="16524" y="2260"/>
                    </a:lnTo>
                    <a:lnTo>
                      <a:pt x="16314" y="2326"/>
                    </a:lnTo>
                    <a:lnTo>
                      <a:pt x="16139" y="2725"/>
                    </a:lnTo>
                    <a:lnTo>
                      <a:pt x="15929" y="2725"/>
                    </a:lnTo>
                    <a:lnTo>
                      <a:pt x="15404" y="2127"/>
                    </a:lnTo>
                    <a:lnTo>
                      <a:pt x="15264" y="1994"/>
                    </a:lnTo>
                    <a:lnTo>
                      <a:pt x="14808" y="2127"/>
                    </a:lnTo>
                    <a:lnTo>
                      <a:pt x="14563" y="1994"/>
                    </a:lnTo>
                    <a:lnTo>
                      <a:pt x="14143" y="1130"/>
                    </a:lnTo>
                    <a:lnTo>
                      <a:pt x="14038" y="598"/>
                    </a:lnTo>
                    <a:lnTo>
                      <a:pt x="13443" y="133"/>
                    </a:lnTo>
                    <a:lnTo>
                      <a:pt x="13023" y="332"/>
                    </a:lnTo>
                    <a:lnTo>
                      <a:pt x="12848" y="0"/>
                    </a:lnTo>
                    <a:lnTo>
                      <a:pt x="12498" y="332"/>
                    </a:lnTo>
                    <a:lnTo>
                      <a:pt x="12393" y="598"/>
                    </a:lnTo>
                    <a:lnTo>
                      <a:pt x="12498" y="1130"/>
                    </a:lnTo>
                    <a:lnTo>
                      <a:pt x="12428" y="1595"/>
                    </a:lnTo>
                    <a:lnTo>
                      <a:pt x="12708" y="2127"/>
                    </a:lnTo>
                    <a:lnTo>
                      <a:pt x="12638" y="2459"/>
                    </a:lnTo>
                    <a:lnTo>
                      <a:pt x="12113" y="2725"/>
                    </a:lnTo>
                    <a:lnTo>
                      <a:pt x="11658" y="3456"/>
                    </a:lnTo>
                    <a:lnTo>
                      <a:pt x="11378" y="3124"/>
                    </a:lnTo>
                    <a:lnTo>
                      <a:pt x="11133" y="3323"/>
                    </a:lnTo>
                    <a:lnTo>
                      <a:pt x="10923" y="3323"/>
                    </a:lnTo>
                    <a:lnTo>
                      <a:pt x="10923" y="3855"/>
                    </a:lnTo>
                    <a:lnTo>
                      <a:pt x="11063" y="4320"/>
                    </a:lnTo>
                    <a:lnTo>
                      <a:pt x="10782" y="5383"/>
                    </a:lnTo>
                    <a:lnTo>
                      <a:pt x="10537" y="5583"/>
                    </a:lnTo>
                    <a:lnTo>
                      <a:pt x="10467" y="6447"/>
                    </a:lnTo>
                    <a:lnTo>
                      <a:pt x="10187" y="6846"/>
                    </a:lnTo>
                    <a:lnTo>
                      <a:pt x="9942" y="6846"/>
                    </a:lnTo>
                    <a:lnTo>
                      <a:pt x="9802" y="7710"/>
                    </a:lnTo>
                    <a:lnTo>
                      <a:pt x="9802" y="8241"/>
                    </a:lnTo>
                    <a:lnTo>
                      <a:pt x="9732" y="8706"/>
                    </a:lnTo>
                    <a:lnTo>
                      <a:pt x="9557" y="8972"/>
                    </a:lnTo>
                    <a:lnTo>
                      <a:pt x="9102" y="8839"/>
                    </a:lnTo>
                    <a:lnTo>
                      <a:pt x="8822" y="8706"/>
                    </a:lnTo>
                    <a:lnTo>
                      <a:pt x="8612" y="7975"/>
                    </a:lnTo>
                    <a:lnTo>
                      <a:pt x="8367" y="7842"/>
                    </a:lnTo>
                    <a:lnTo>
                      <a:pt x="8507" y="8241"/>
                    </a:lnTo>
                    <a:lnTo>
                      <a:pt x="8227" y="8574"/>
                    </a:lnTo>
                    <a:lnTo>
                      <a:pt x="8017" y="8972"/>
                    </a:lnTo>
                    <a:lnTo>
                      <a:pt x="8087" y="9504"/>
                    </a:lnTo>
                    <a:lnTo>
                      <a:pt x="7912" y="9969"/>
                    </a:lnTo>
                    <a:lnTo>
                      <a:pt x="7842" y="10368"/>
                    </a:lnTo>
                    <a:lnTo>
                      <a:pt x="7562" y="10102"/>
                    </a:lnTo>
                    <a:lnTo>
                      <a:pt x="7387" y="9969"/>
                    </a:lnTo>
                    <a:lnTo>
                      <a:pt x="7177" y="9504"/>
                    </a:lnTo>
                    <a:lnTo>
                      <a:pt x="6967" y="9836"/>
                    </a:lnTo>
                    <a:lnTo>
                      <a:pt x="6722" y="10102"/>
                    </a:lnTo>
                    <a:lnTo>
                      <a:pt x="6582" y="10501"/>
                    </a:lnTo>
                    <a:lnTo>
                      <a:pt x="6582" y="10700"/>
                    </a:lnTo>
                    <a:lnTo>
                      <a:pt x="6441" y="11099"/>
                    </a:lnTo>
                    <a:lnTo>
                      <a:pt x="6196" y="10700"/>
                    </a:lnTo>
                    <a:lnTo>
                      <a:pt x="5461" y="10235"/>
                    </a:lnTo>
                    <a:lnTo>
                      <a:pt x="5216" y="10501"/>
                    </a:lnTo>
                    <a:lnTo>
                      <a:pt x="4866" y="10501"/>
                    </a:lnTo>
                    <a:lnTo>
                      <a:pt x="5006" y="10966"/>
                    </a:lnTo>
                    <a:lnTo>
                      <a:pt x="4726" y="11099"/>
                    </a:lnTo>
                    <a:lnTo>
                      <a:pt x="4691" y="10567"/>
                    </a:lnTo>
                    <a:lnTo>
                      <a:pt x="4481" y="10833"/>
                    </a:lnTo>
                    <a:lnTo>
                      <a:pt x="3956" y="10700"/>
                    </a:lnTo>
                    <a:lnTo>
                      <a:pt x="4096" y="11232"/>
                    </a:lnTo>
                    <a:lnTo>
                      <a:pt x="3956" y="11631"/>
                    </a:lnTo>
                    <a:lnTo>
                      <a:pt x="3676" y="11631"/>
                    </a:lnTo>
                    <a:lnTo>
                      <a:pt x="3676" y="11697"/>
                    </a:lnTo>
                    <a:lnTo>
                      <a:pt x="3571" y="12229"/>
                    </a:lnTo>
                    <a:lnTo>
                      <a:pt x="3431" y="12628"/>
                    </a:lnTo>
                    <a:lnTo>
                      <a:pt x="3501" y="13093"/>
                    </a:lnTo>
                    <a:lnTo>
                      <a:pt x="3641" y="13625"/>
                    </a:lnTo>
                    <a:lnTo>
                      <a:pt x="3501" y="13957"/>
                    </a:lnTo>
                    <a:lnTo>
                      <a:pt x="3046" y="14223"/>
                    </a:lnTo>
                    <a:lnTo>
                      <a:pt x="2766" y="14622"/>
                    </a:lnTo>
                    <a:lnTo>
                      <a:pt x="2556" y="14688"/>
                    </a:lnTo>
                    <a:lnTo>
                      <a:pt x="2451" y="15220"/>
                    </a:lnTo>
                    <a:lnTo>
                      <a:pt x="2521" y="15618"/>
                    </a:lnTo>
                    <a:lnTo>
                      <a:pt x="2696" y="16084"/>
                    </a:lnTo>
                    <a:lnTo>
                      <a:pt x="2766" y="16482"/>
                    </a:lnTo>
                    <a:lnTo>
                      <a:pt x="2556" y="17081"/>
                    </a:lnTo>
                    <a:lnTo>
                      <a:pt x="2381" y="16948"/>
                    </a:lnTo>
                    <a:lnTo>
                      <a:pt x="2171" y="16748"/>
                    </a:lnTo>
                    <a:lnTo>
                      <a:pt x="1715" y="16482"/>
                    </a:lnTo>
                    <a:lnTo>
                      <a:pt x="1435" y="16217"/>
                    </a:lnTo>
                    <a:lnTo>
                      <a:pt x="1190" y="16217"/>
                    </a:lnTo>
                    <a:lnTo>
                      <a:pt x="980" y="16350"/>
                    </a:lnTo>
                    <a:lnTo>
                      <a:pt x="595" y="17214"/>
                    </a:lnTo>
                    <a:lnTo>
                      <a:pt x="595" y="17745"/>
                    </a:lnTo>
                    <a:lnTo>
                      <a:pt x="735" y="17945"/>
                    </a:lnTo>
                    <a:lnTo>
                      <a:pt x="805" y="18343"/>
                    </a:lnTo>
                    <a:lnTo>
                      <a:pt x="735" y="18875"/>
                    </a:lnTo>
                    <a:lnTo>
                      <a:pt x="805" y="19473"/>
                    </a:lnTo>
                    <a:lnTo>
                      <a:pt x="595" y="19872"/>
                    </a:lnTo>
                    <a:lnTo>
                      <a:pt x="735" y="20337"/>
                    </a:lnTo>
                    <a:lnTo>
                      <a:pt x="595" y="20935"/>
                    </a:lnTo>
                    <a:lnTo>
                      <a:pt x="350" y="20869"/>
                    </a:lnTo>
                    <a:lnTo>
                      <a:pt x="70" y="20935"/>
                    </a:lnTo>
                    <a:lnTo>
                      <a:pt x="0" y="21600"/>
                    </a:lnTo>
                    <a:lnTo>
                      <a:pt x="4166" y="20935"/>
                    </a:lnTo>
                    <a:lnTo>
                      <a:pt x="4166" y="20470"/>
                    </a:lnTo>
                    <a:lnTo>
                      <a:pt x="3956" y="19606"/>
                    </a:lnTo>
                    <a:lnTo>
                      <a:pt x="4481" y="19606"/>
                    </a:lnTo>
                    <a:lnTo>
                      <a:pt x="4726" y="19739"/>
                    </a:lnTo>
                    <a:lnTo>
                      <a:pt x="7247" y="19207"/>
                    </a:lnTo>
                    <a:lnTo>
                      <a:pt x="8752" y="18875"/>
                    </a:lnTo>
                    <a:lnTo>
                      <a:pt x="10187" y="18742"/>
                    </a:lnTo>
                    <a:lnTo>
                      <a:pt x="11658" y="18476"/>
                    </a:lnTo>
                    <a:lnTo>
                      <a:pt x="12498" y="18210"/>
                    </a:lnTo>
                    <a:lnTo>
                      <a:pt x="13828" y="18078"/>
                    </a:lnTo>
                    <a:lnTo>
                      <a:pt x="14808" y="17812"/>
                    </a:lnTo>
                    <a:lnTo>
                      <a:pt x="15719" y="17612"/>
                    </a:lnTo>
                    <a:lnTo>
                      <a:pt x="16769" y="17479"/>
                    </a:lnTo>
                    <a:lnTo>
                      <a:pt x="17119" y="17214"/>
                    </a:lnTo>
                    <a:lnTo>
                      <a:pt x="17574" y="16748"/>
                    </a:lnTo>
                    <a:lnTo>
                      <a:pt x="17854" y="16615"/>
                    </a:lnTo>
                    <a:lnTo>
                      <a:pt x="18099" y="16217"/>
                    </a:lnTo>
                    <a:lnTo>
                      <a:pt x="18624" y="15751"/>
                    </a:lnTo>
                    <a:lnTo>
                      <a:pt x="18694" y="15353"/>
                    </a:lnTo>
                    <a:lnTo>
                      <a:pt x="18974" y="14954"/>
                    </a:lnTo>
                    <a:lnTo>
                      <a:pt x="19149" y="14688"/>
                    </a:lnTo>
                    <a:lnTo>
                      <a:pt x="19359" y="14223"/>
                    </a:lnTo>
                    <a:lnTo>
                      <a:pt x="19359" y="13824"/>
                    </a:lnTo>
                    <a:lnTo>
                      <a:pt x="19675" y="13492"/>
                    </a:lnTo>
                    <a:lnTo>
                      <a:pt x="19675" y="12960"/>
                    </a:lnTo>
                    <a:lnTo>
                      <a:pt x="19815" y="12495"/>
                    </a:lnTo>
                    <a:lnTo>
                      <a:pt x="20655" y="11365"/>
                    </a:lnTo>
                    <a:lnTo>
                      <a:pt x="21600" y="9238"/>
                    </a:lnTo>
                    <a:lnTo>
                      <a:pt x="21145" y="9238"/>
                    </a:lnTo>
                    <a:lnTo>
                      <a:pt x="20585" y="850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7" name="Shape 10137">
                <a:extLst>
                  <a:ext uri="{FF2B5EF4-FFF2-40B4-BE49-F238E27FC236}">
                    <a16:creationId xmlns:a16="http://schemas.microsoft.com/office/drawing/2014/main" id="{1BBF55A2-0A5D-4AB7-9FF8-9AACAE50D9C2}"/>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8" name="Shape 10138">
                <a:extLst>
                  <a:ext uri="{FF2B5EF4-FFF2-40B4-BE49-F238E27FC236}">
                    <a16:creationId xmlns:a16="http://schemas.microsoft.com/office/drawing/2014/main" id="{87314FC2-40ED-4ACD-B9D8-6032767268A0}"/>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9" name="Shape 10139">
                <a:extLst>
                  <a:ext uri="{FF2B5EF4-FFF2-40B4-BE49-F238E27FC236}">
                    <a16:creationId xmlns:a16="http://schemas.microsoft.com/office/drawing/2014/main" id="{41AE2190-194C-4786-8D35-C22AD2E8196A}"/>
                  </a:ext>
                </a:extLst>
              </p:cNvPr>
              <p:cNvSpPr/>
              <p:nvPr/>
            </p:nvSpPr>
            <p:spPr>
              <a:xfrm>
                <a:off x="5465858" y="87710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0" name="Shape 10140">
                <a:extLst>
                  <a:ext uri="{FF2B5EF4-FFF2-40B4-BE49-F238E27FC236}">
                    <a16:creationId xmlns:a16="http://schemas.microsoft.com/office/drawing/2014/main" id="{F827AE45-C69F-49AB-8B28-B0326E9508AB}"/>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1" name="Shape 10141">
                <a:extLst>
                  <a:ext uri="{FF2B5EF4-FFF2-40B4-BE49-F238E27FC236}">
                    <a16:creationId xmlns:a16="http://schemas.microsoft.com/office/drawing/2014/main" id="{A1DC23FA-ABAD-49E6-97A6-012DB2D7B8A6}"/>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2" name="Shape 10142">
                <a:extLst>
                  <a:ext uri="{FF2B5EF4-FFF2-40B4-BE49-F238E27FC236}">
                    <a16:creationId xmlns:a16="http://schemas.microsoft.com/office/drawing/2014/main" id="{34E30593-34D3-4172-86FC-9A2555F6FF50}"/>
                  </a:ext>
                </a:extLst>
              </p:cNvPr>
              <p:cNvSpPr/>
              <p:nvPr/>
            </p:nvSpPr>
            <p:spPr>
              <a:xfrm>
                <a:off x="5270528" y="1563809"/>
                <a:ext cx="471479" cy="740411"/>
              </a:xfrm>
              <a:custGeom>
                <a:avLst/>
                <a:gdLst/>
                <a:ahLst/>
                <a:cxnLst>
                  <a:cxn ang="0">
                    <a:pos x="wd2" y="hd2"/>
                  </a:cxn>
                  <a:cxn ang="5400000">
                    <a:pos x="wd2" y="hd2"/>
                  </a:cxn>
                  <a:cxn ang="10800000">
                    <a:pos x="wd2" y="hd2"/>
                  </a:cxn>
                  <a:cxn ang="16200000">
                    <a:pos x="wd2" y="hd2"/>
                  </a:cxn>
                </a:cxnLst>
                <a:rect l="0" t="0" r="r" b="b"/>
                <a:pathLst>
                  <a:path w="21600" h="21600" extrusionOk="0">
                    <a:moveTo>
                      <a:pt x="2628" y="13387"/>
                    </a:moveTo>
                    <a:lnTo>
                      <a:pt x="1971" y="13720"/>
                    </a:lnTo>
                    <a:lnTo>
                      <a:pt x="2300" y="14099"/>
                    </a:lnTo>
                    <a:lnTo>
                      <a:pt x="1971" y="14432"/>
                    </a:lnTo>
                    <a:lnTo>
                      <a:pt x="1971" y="14811"/>
                    </a:lnTo>
                    <a:lnTo>
                      <a:pt x="2464" y="15144"/>
                    </a:lnTo>
                    <a:lnTo>
                      <a:pt x="2875" y="15524"/>
                    </a:lnTo>
                    <a:lnTo>
                      <a:pt x="2875" y="15761"/>
                    </a:lnTo>
                    <a:lnTo>
                      <a:pt x="3203" y="16473"/>
                    </a:lnTo>
                    <a:lnTo>
                      <a:pt x="3039" y="16853"/>
                    </a:lnTo>
                    <a:lnTo>
                      <a:pt x="2875" y="16853"/>
                    </a:lnTo>
                    <a:lnTo>
                      <a:pt x="2300" y="17850"/>
                    </a:lnTo>
                    <a:lnTo>
                      <a:pt x="1643" y="18562"/>
                    </a:lnTo>
                    <a:lnTo>
                      <a:pt x="1232" y="18894"/>
                    </a:lnTo>
                    <a:lnTo>
                      <a:pt x="575" y="19179"/>
                    </a:lnTo>
                    <a:lnTo>
                      <a:pt x="575" y="19511"/>
                    </a:lnTo>
                    <a:lnTo>
                      <a:pt x="411" y="20223"/>
                    </a:lnTo>
                    <a:lnTo>
                      <a:pt x="329" y="20223"/>
                    </a:lnTo>
                    <a:lnTo>
                      <a:pt x="329" y="20840"/>
                    </a:lnTo>
                    <a:lnTo>
                      <a:pt x="0" y="21220"/>
                    </a:lnTo>
                    <a:lnTo>
                      <a:pt x="411" y="21600"/>
                    </a:lnTo>
                    <a:lnTo>
                      <a:pt x="1068" y="21600"/>
                    </a:lnTo>
                    <a:lnTo>
                      <a:pt x="1396" y="21315"/>
                    </a:lnTo>
                    <a:lnTo>
                      <a:pt x="1068" y="20935"/>
                    </a:lnTo>
                    <a:lnTo>
                      <a:pt x="2300" y="21030"/>
                    </a:lnTo>
                    <a:lnTo>
                      <a:pt x="2792" y="20840"/>
                    </a:lnTo>
                    <a:lnTo>
                      <a:pt x="2875" y="21220"/>
                    </a:lnTo>
                    <a:lnTo>
                      <a:pt x="3532" y="21125"/>
                    </a:lnTo>
                    <a:lnTo>
                      <a:pt x="3203" y="20793"/>
                    </a:lnTo>
                    <a:lnTo>
                      <a:pt x="4024" y="20793"/>
                    </a:lnTo>
                    <a:lnTo>
                      <a:pt x="4599" y="20603"/>
                    </a:lnTo>
                    <a:lnTo>
                      <a:pt x="6324" y="20935"/>
                    </a:lnTo>
                    <a:lnTo>
                      <a:pt x="6899" y="21220"/>
                    </a:lnTo>
                    <a:lnTo>
                      <a:pt x="7227" y="20935"/>
                    </a:lnTo>
                    <a:lnTo>
                      <a:pt x="7227" y="20793"/>
                    </a:lnTo>
                    <a:lnTo>
                      <a:pt x="7556" y="20508"/>
                    </a:lnTo>
                    <a:lnTo>
                      <a:pt x="8131" y="20318"/>
                    </a:lnTo>
                    <a:lnTo>
                      <a:pt x="8624" y="20081"/>
                    </a:lnTo>
                    <a:lnTo>
                      <a:pt x="9116" y="20413"/>
                    </a:lnTo>
                    <a:lnTo>
                      <a:pt x="9527" y="20508"/>
                    </a:lnTo>
                    <a:lnTo>
                      <a:pt x="10184" y="20698"/>
                    </a:lnTo>
                    <a:lnTo>
                      <a:pt x="10348" y="20413"/>
                    </a:lnTo>
                    <a:lnTo>
                      <a:pt x="10759" y="20081"/>
                    </a:lnTo>
                    <a:lnTo>
                      <a:pt x="10595" y="19701"/>
                    </a:lnTo>
                    <a:lnTo>
                      <a:pt x="11087" y="19416"/>
                    </a:lnTo>
                    <a:lnTo>
                      <a:pt x="11744" y="19179"/>
                    </a:lnTo>
                    <a:lnTo>
                      <a:pt x="11416" y="18894"/>
                    </a:lnTo>
                    <a:lnTo>
                      <a:pt x="11991" y="18989"/>
                    </a:lnTo>
                    <a:lnTo>
                      <a:pt x="12484" y="19511"/>
                    </a:lnTo>
                    <a:lnTo>
                      <a:pt x="13141" y="19606"/>
                    </a:lnTo>
                    <a:lnTo>
                      <a:pt x="14208" y="19701"/>
                    </a:lnTo>
                    <a:lnTo>
                      <a:pt x="14619" y="19511"/>
                    </a:lnTo>
                    <a:lnTo>
                      <a:pt x="14783" y="19179"/>
                    </a:lnTo>
                    <a:lnTo>
                      <a:pt x="14783" y="18799"/>
                    </a:lnTo>
                    <a:lnTo>
                      <a:pt x="15112" y="18182"/>
                    </a:lnTo>
                    <a:lnTo>
                      <a:pt x="15687" y="18182"/>
                    </a:lnTo>
                    <a:lnTo>
                      <a:pt x="16344" y="17897"/>
                    </a:lnTo>
                    <a:lnTo>
                      <a:pt x="16508" y="17280"/>
                    </a:lnTo>
                    <a:lnTo>
                      <a:pt x="17083" y="17138"/>
                    </a:lnTo>
                    <a:lnTo>
                      <a:pt x="17740" y="16378"/>
                    </a:lnTo>
                    <a:lnTo>
                      <a:pt x="17411" y="16046"/>
                    </a:lnTo>
                    <a:lnTo>
                      <a:pt x="17411" y="15666"/>
                    </a:lnTo>
                    <a:lnTo>
                      <a:pt x="17904" y="15666"/>
                    </a:lnTo>
                    <a:lnTo>
                      <a:pt x="18479" y="15524"/>
                    </a:lnTo>
                    <a:lnTo>
                      <a:pt x="19136" y="15761"/>
                    </a:lnTo>
                    <a:lnTo>
                      <a:pt x="20204" y="15239"/>
                    </a:lnTo>
                    <a:lnTo>
                      <a:pt x="21436" y="15049"/>
                    </a:lnTo>
                    <a:lnTo>
                      <a:pt x="21600" y="14811"/>
                    </a:lnTo>
                    <a:lnTo>
                      <a:pt x="20943" y="14432"/>
                    </a:lnTo>
                    <a:lnTo>
                      <a:pt x="21107" y="14099"/>
                    </a:lnTo>
                    <a:lnTo>
                      <a:pt x="20861" y="13720"/>
                    </a:lnTo>
                    <a:lnTo>
                      <a:pt x="21107" y="13530"/>
                    </a:lnTo>
                    <a:lnTo>
                      <a:pt x="19465" y="4985"/>
                    </a:lnTo>
                    <a:lnTo>
                      <a:pt x="18315" y="237"/>
                    </a:lnTo>
                    <a:lnTo>
                      <a:pt x="17740" y="0"/>
                    </a:lnTo>
                    <a:lnTo>
                      <a:pt x="8459" y="617"/>
                    </a:lnTo>
                    <a:lnTo>
                      <a:pt x="5421" y="760"/>
                    </a:lnTo>
                    <a:lnTo>
                      <a:pt x="5092" y="760"/>
                    </a:lnTo>
                    <a:lnTo>
                      <a:pt x="3860" y="1329"/>
                    </a:lnTo>
                    <a:lnTo>
                      <a:pt x="2792" y="1662"/>
                    </a:lnTo>
                    <a:lnTo>
                      <a:pt x="2135" y="1756"/>
                    </a:lnTo>
                    <a:lnTo>
                      <a:pt x="1396" y="1662"/>
                    </a:lnTo>
                    <a:lnTo>
                      <a:pt x="575" y="1329"/>
                    </a:lnTo>
                    <a:lnTo>
                      <a:pt x="575" y="1519"/>
                    </a:lnTo>
                    <a:lnTo>
                      <a:pt x="2628" y="1338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53" name="Group 10148">
                <a:extLst>
                  <a:ext uri="{FF2B5EF4-FFF2-40B4-BE49-F238E27FC236}">
                    <a16:creationId xmlns:a16="http://schemas.microsoft.com/office/drawing/2014/main" id="{94A26041-F6B9-490B-B70E-EA3F644359CD}"/>
                  </a:ext>
                </a:extLst>
              </p:cNvPr>
              <p:cNvGrpSpPr/>
              <p:nvPr/>
            </p:nvGrpSpPr>
            <p:grpSpPr>
              <a:xfrm>
                <a:off x="4808012" y="494690"/>
                <a:ext cx="1163462" cy="1095155"/>
                <a:chOff x="0" y="0"/>
                <a:chExt cx="1163460" cy="1095154"/>
              </a:xfrm>
              <a:grpFill/>
            </p:grpSpPr>
            <p:sp>
              <p:nvSpPr>
                <p:cNvPr id="165" name="Shape 10143">
                  <a:extLst>
                    <a:ext uri="{FF2B5EF4-FFF2-40B4-BE49-F238E27FC236}">
                      <a16:creationId xmlns:a16="http://schemas.microsoft.com/office/drawing/2014/main" id="{31267D8B-22F4-4172-A6D2-8CDE39982E1D}"/>
                    </a:ext>
                  </a:extLst>
                </p:cNvPr>
                <p:cNvSpPr/>
                <p:nvPr/>
              </p:nvSpPr>
              <p:spPr>
                <a:xfrm>
                  <a:off x="141623" y="0"/>
                  <a:ext cx="87844"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6" name="Shape 10144">
                  <a:extLst>
                    <a:ext uri="{FF2B5EF4-FFF2-40B4-BE49-F238E27FC236}">
                      <a16:creationId xmlns:a16="http://schemas.microsoft.com/office/drawing/2014/main" id="{66A0EC23-F0BF-43FC-81F7-91E59F564F0C}"/>
                    </a:ext>
                  </a:extLst>
                </p:cNvPr>
                <p:cNvSpPr/>
                <p:nvPr/>
              </p:nvSpPr>
              <p:spPr>
                <a:xfrm>
                  <a:off x="229466" y="11390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7" name="Shape 10145">
                  <a:extLst>
                    <a:ext uri="{FF2B5EF4-FFF2-40B4-BE49-F238E27FC236}">
                      <a16:creationId xmlns:a16="http://schemas.microsoft.com/office/drawing/2014/main" id="{A0AC8D8B-ED25-4A78-B30D-B56100827D71}"/>
                    </a:ext>
                  </a:extLst>
                </p:cNvPr>
                <p:cNvSpPr/>
                <p:nvPr/>
              </p:nvSpPr>
              <p:spPr>
                <a:xfrm>
                  <a:off x="0" y="169237"/>
                  <a:ext cx="876629" cy="354747"/>
                </a:xfrm>
                <a:custGeom>
                  <a:avLst/>
                  <a:gdLst/>
                  <a:ahLst/>
                  <a:cxnLst>
                    <a:cxn ang="0">
                      <a:pos x="wd2" y="hd2"/>
                    </a:cxn>
                    <a:cxn ang="5400000">
                      <a:pos x="wd2" y="hd2"/>
                    </a:cxn>
                    <a:cxn ang="10800000">
                      <a:pos x="wd2" y="hd2"/>
                    </a:cxn>
                    <a:cxn ang="16200000">
                      <a:pos x="wd2" y="hd2"/>
                    </a:cxn>
                  </a:cxnLst>
                  <a:rect l="0" t="0" r="r" b="b"/>
                  <a:pathLst>
                    <a:path w="21600" h="21600" extrusionOk="0">
                      <a:moveTo>
                        <a:pt x="486" y="8224"/>
                      </a:moveTo>
                      <a:lnTo>
                        <a:pt x="751" y="8719"/>
                      </a:lnTo>
                      <a:lnTo>
                        <a:pt x="1104" y="10007"/>
                      </a:lnTo>
                      <a:lnTo>
                        <a:pt x="4329" y="11494"/>
                      </a:lnTo>
                      <a:lnTo>
                        <a:pt x="5389" y="12484"/>
                      </a:lnTo>
                      <a:lnTo>
                        <a:pt x="5477" y="12484"/>
                      </a:lnTo>
                      <a:lnTo>
                        <a:pt x="6140" y="12683"/>
                      </a:lnTo>
                      <a:lnTo>
                        <a:pt x="6405" y="12484"/>
                      </a:lnTo>
                      <a:lnTo>
                        <a:pt x="6714" y="12683"/>
                      </a:lnTo>
                      <a:lnTo>
                        <a:pt x="7465" y="12881"/>
                      </a:lnTo>
                      <a:lnTo>
                        <a:pt x="7818" y="13376"/>
                      </a:lnTo>
                      <a:lnTo>
                        <a:pt x="7907" y="14466"/>
                      </a:lnTo>
                      <a:lnTo>
                        <a:pt x="8128" y="14664"/>
                      </a:lnTo>
                      <a:lnTo>
                        <a:pt x="8658" y="14862"/>
                      </a:lnTo>
                      <a:lnTo>
                        <a:pt x="8967" y="15655"/>
                      </a:lnTo>
                      <a:lnTo>
                        <a:pt x="8879" y="15853"/>
                      </a:lnTo>
                      <a:lnTo>
                        <a:pt x="8967" y="16349"/>
                      </a:lnTo>
                      <a:lnTo>
                        <a:pt x="8967" y="17835"/>
                      </a:lnTo>
                      <a:lnTo>
                        <a:pt x="8790" y="18429"/>
                      </a:lnTo>
                      <a:lnTo>
                        <a:pt x="8967" y="19123"/>
                      </a:lnTo>
                      <a:lnTo>
                        <a:pt x="9232" y="18826"/>
                      </a:lnTo>
                      <a:lnTo>
                        <a:pt x="9541" y="18826"/>
                      </a:lnTo>
                      <a:lnTo>
                        <a:pt x="9409" y="20312"/>
                      </a:lnTo>
                      <a:lnTo>
                        <a:pt x="9409" y="20807"/>
                      </a:lnTo>
                      <a:lnTo>
                        <a:pt x="9718" y="21402"/>
                      </a:lnTo>
                      <a:lnTo>
                        <a:pt x="9894" y="21600"/>
                      </a:lnTo>
                      <a:lnTo>
                        <a:pt x="9894" y="20807"/>
                      </a:lnTo>
                      <a:lnTo>
                        <a:pt x="10204" y="19717"/>
                      </a:lnTo>
                      <a:lnTo>
                        <a:pt x="10645" y="17637"/>
                      </a:lnTo>
                      <a:lnTo>
                        <a:pt x="10822" y="16349"/>
                      </a:lnTo>
                      <a:lnTo>
                        <a:pt x="10955" y="15655"/>
                      </a:lnTo>
                      <a:lnTo>
                        <a:pt x="11220" y="14862"/>
                      </a:lnTo>
                      <a:lnTo>
                        <a:pt x="11396" y="13574"/>
                      </a:lnTo>
                      <a:lnTo>
                        <a:pt x="11617" y="12683"/>
                      </a:lnTo>
                      <a:lnTo>
                        <a:pt x="11485" y="13376"/>
                      </a:lnTo>
                      <a:lnTo>
                        <a:pt x="11617" y="13971"/>
                      </a:lnTo>
                      <a:lnTo>
                        <a:pt x="11794" y="14664"/>
                      </a:lnTo>
                      <a:lnTo>
                        <a:pt x="12059" y="14169"/>
                      </a:lnTo>
                      <a:lnTo>
                        <a:pt x="12147" y="13772"/>
                      </a:lnTo>
                      <a:lnTo>
                        <a:pt x="12456" y="12980"/>
                      </a:lnTo>
                      <a:lnTo>
                        <a:pt x="12721" y="12683"/>
                      </a:lnTo>
                      <a:lnTo>
                        <a:pt x="13031" y="12881"/>
                      </a:lnTo>
                      <a:lnTo>
                        <a:pt x="12942" y="13574"/>
                      </a:lnTo>
                      <a:lnTo>
                        <a:pt x="12721" y="14169"/>
                      </a:lnTo>
                      <a:lnTo>
                        <a:pt x="12545" y="14862"/>
                      </a:lnTo>
                      <a:lnTo>
                        <a:pt x="12898" y="15061"/>
                      </a:lnTo>
                      <a:lnTo>
                        <a:pt x="13031" y="14367"/>
                      </a:lnTo>
                      <a:lnTo>
                        <a:pt x="13649" y="12980"/>
                      </a:lnTo>
                      <a:lnTo>
                        <a:pt x="13693" y="12286"/>
                      </a:lnTo>
                      <a:lnTo>
                        <a:pt x="13870" y="11692"/>
                      </a:lnTo>
                      <a:lnTo>
                        <a:pt x="14135" y="11394"/>
                      </a:lnTo>
                      <a:lnTo>
                        <a:pt x="14444" y="11196"/>
                      </a:lnTo>
                      <a:lnTo>
                        <a:pt x="14709" y="11394"/>
                      </a:lnTo>
                      <a:lnTo>
                        <a:pt x="15283" y="10800"/>
                      </a:lnTo>
                      <a:lnTo>
                        <a:pt x="15637" y="10800"/>
                      </a:lnTo>
                      <a:lnTo>
                        <a:pt x="15946" y="10404"/>
                      </a:lnTo>
                      <a:lnTo>
                        <a:pt x="16211" y="9512"/>
                      </a:lnTo>
                      <a:lnTo>
                        <a:pt x="16785" y="9314"/>
                      </a:lnTo>
                      <a:lnTo>
                        <a:pt x="17094" y="9512"/>
                      </a:lnTo>
                      <a:lnTo>
                        <a:pt x="17360" y="9314"/>
                      </a:lnTo>
                      <a:lnTo>
                        <a:pt x="18022" y="9809"/>
                      </a:lnTo>
                      <a:lnTo>
                        <a:pt x="18596" y="10998"/>
                      </a:lnTo>
                      <a:lnTo>
                        <a:pt x="18950" y="11394"/>
                      </a:lnTo>
                      <a:lnTo>
                        <a:pt x="18950" y="10007"/>
                      </a:lnTo>
                      <a:lnTo>
                        <a:pt x="19038" y="9314"/>
                      </a:lnTo>
                      <a:lnTo>
                        <a:pt x="19259" y="9116"/>
                      </a:lnTo>
                      <a:lnTo>
                        <a:pt x="19612" y="9512"/>
                      </a:lnTo>
                      <a:lnTo>
                        <a:pt x="19921" y="9314"/>
                      </a:lnTo>
                      <a:lnTo>
                        <a:pt x="21335" y="9314"/>
                      </a:lnTo>
                      <a:lnTo>
                        <a:pt x="21600" y="9116"/>
                      </a:lnTo>
                      <a:lnTo>
                        <a:pt x="21423" y="8521"/>
                      </a:lnTo>
                      <a:lnTo>
                        <a:pt x="21114" y="8224"/>
                      </a:lnTo>
                      <a:lnTo>
                        <a:pt x="21114" y="7629"/>
                      </a:lnTo>
                      <a:lnTo>
                        <a:pt x="20761" y="7233"/>
                      </a:lnTo>
                      <a:lnTo>
                        <a:pt x="20672" y="7233"/>
                      </a:lnTo>
                      <a:lnTo>
                        <a:pt x="20452" y="6738"/>
                      </a:lnTo>
                      <a:lnTo>
                        <a:pt x="20452" y="5945"/>
                      </a:lnTo>
                      <a:lnTo>
                        <a:pt x="20275" y="5350"/>
                      </a:lnTo>
                      <a:lnTo>
                        <a:pt x="20098" y="4657"/>
                      </a:lnTo>
                      <a:lnTo>
                        <a:pt x="19833" y="3864"/>
                      </a:lnTo>
                      <a:lnTo>
                        <a:pt x="19612" y="4062"/>
                      </a:lnTo>
                      <a:lnTo>
                        <a:pt x="19612" y="4261"/>
                      </a:lnTo>
                      <a:lnTo>
                        <a:pt x="19436" y="4855"/>
                      </a:lnTo>
                      <a:lnTo>
                        <a:pt x="19126" y="5053"/>
                      </a:lnTo>
                      <a:lnTo>
                        <a:pt x="18950" y="4459"/>
                      </a:lnTo>
                      <a:lnTo>
                        <a:pt x="18375" y="5053"/>
                      </a:lnTo>
                      <a:lnTo>
                        <a:pt x="17713" y="4855"/>
                      </a:lnTo>
                      <a:lnTo>
                        <a:pt x="17625" y="4261"/>
                      </a:lnTo>
                      <a:lnTo>
                        <a:pt x="17536" y="1684"/>
                      </a:lnTo>
                      <a:lnTo>
                        <a:pt x="16962" y="2081"/>
                      </a:lnTo>
                      <a:lnTo>
                        <a:pt x="16697" y="2180"/>
                      </a:lnTo>
                      <a:lnTo>
                        <a:pt x="16123" y="2972"/>
                      </a:lnTo>
                      <a:lnTo>
                        <a:pt x="15769" y="3171"/>
                      </a:lnTo>
                      <a:lnTo>
                        <a:pt x="14533" y="3369"/>
                      </a:lnTo>
                      <a:lnTo>
                        <a:pt x="14312" y="3666"/>
                      </a:lnTo>
                      <a:lnTo>
                        <a:pt x="13782" y="3864"/>
                      </a:lnTo>
                      <a:lnTo>
                        <a:pt x="13472" y="4657"/>
                      </a:lnTo>
                      <a:lnTo>
                        <a:pt x="12898" y="5350"/>
                      </a:lnTo>
                      <a:lnTo>
                        <a:pt x="12368" y="6837"/>
                      </a:lnTo>
                      <a:lnTo>
                        <a:pt x="12147" y="6539"/>
                      </a:lnTo>
                      <a:lnTo>
                        <a:pt x="11794" y="6738"/>
                      </a:lnTo>
                      <a:lnTo>
                        <a:pt x="11485" y="6539"/>
                      </a:lnTo>
                      <a:lnTo>
                        <a:pt x="11220" y="5945"/>
                      </a:lnTo>
                      <a:lnTo>
                        <a:pt x="10469" y="6539"/>
                      </a:lnTo>
                      <a:lnTo>
                        <a:pt x="10204" y="6539"/>
                      </a:lnTo>
                      <a:lnTo>
                        <a:pt x="9894" y="6143"/>
                      </a:lnTo>
                      <a:lnTo>
                        <a:pt x="9718" y="5549"/>
                      </a:lnTo>
                      <a:lnTo>
                        <a:pt x="9144" y="4261"/>
                      </a:lnTo>
                      <a:lnTo>
                        <a:pt x="8967" y="3567"/>
                      </a:lnTo>
                      <a:lnTo>
                        <a:pt x="8746" y="3369"/>
                      </a:lnTo>
                      <a:lnTo>
                        <a:pt x="8393" y="2774"/>
                      </a:lnTo>
                      <a:lnTo>
                        <a:pt x="8083" y="2576"/>
                      </a:lnTo>
                      <a:lnTo>
                        <a:pt x="7465" y="2576"/>
                      </a:lnTo>
                      <a:lnTo>
                        <a:pt x="7156" y="2774"/>
                      </a:lnTo>
                      <a:lnTo>
                        <a:pt x="6979" y="3567"/>
                      </a:lnTo>
                      <a:lnTo>
                        <a:pt x="6802" y="3666"/>
                      </a:lnTo>
                      <a:lnTo>
                        <a:pt x="7067" y="2378"/>
                      </a:lnTo>
                      <a:lnTo>
                        <a:pt x="6802" y="2972"/>
                      </a:lnTo>
                      <a:lnTo>
                        <a:pt x="6493" y="3369"/>
                      </a:lnTo>
                      <a:lnTo>
                        <a:pt x="6405" y="4062"/>
                      </a:lnTo>
                      <a:lnTo>
                        <a:pt x="6317" y="4261"/>
                      </a:lnTo>
                      <a:lnTo>
                        <a:pt x="6228" y="3666"/>
                      </a:lnTo>
                      <a:lnTo>
                        <a:pt x="6228" y="2180"/>
                      </a:lnTo>
                      <a:lnTo>
                        <a:pt x="5742" y="892"/>
                      </a:lnTo>
                      <a:lnTo>
                        <a:pt x="5566" y="694"/>
                      </a:lnTo>
                      <a:lnTo>
                        <a:pt x="5345" y="0"/>
                      </a:lnTo>
                      <a:lnTo>
                        <a:pt x="4726" y="1684"/>
                      </a:lnTo>
                      <a:lnTo>
                        <a:pt x="4594" y="2180"/>
                      </a:lnTo>
                      <a:lnTo>
                        <a:pt x="3931" y="2774"/>
                      </a:lnTo>
                      <a:lnTo>
                        <a:pt x="3578" y="3567"/>
                      </a:lnTo>
                      <a:lnTo>
                        <a:pt x="3313" y="4062"/>
                      </a:lnTo>
                      <a:lnTo>
                        <a:pt x="3004" y="4261"/>
                      </a:lnTo>
                      <a:lnTo>
                        <a:pt x="2650" y="4459"/>
                      </a:lnTo>
                      <a:lnTo>
                        <a:pt x="2429" y="4657"/>
                      </a:lnTo>
                      <a:lnTo>
                        <a:pt x="2076" y="4657"/>
                      </a:lnTo>
                      <a:lnTo>
                        <a:pt x="1767" y="5053"/>
                      </a:lnTo>
                      <a:lnTo>
                        <a:pt x="1193" y="6341"/>
                      </a:lnTo>
                      <a:lnTo>
                        <a:pt x="265" y="7233"/>
                      </a:lnTo>
                      <a:lnTo>
                        <a:pt x="0" y="7629"/>
                      </a:lnTo>
                      <a:lnTo>
                        <a:pt x="177" y="8026"/>
                      </a:lnTo>
                      <a:lnTo>
                        <a:pt x="486" y="82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8" name="Shape 10146">
                  <a:extLst>
                    <a:ext uri="{FF2B5EF4-FFF2-40B4-BE49-F238E27FC236}">
                      <a16:creationId xmlns:a16="http://schemas.microsoft.com/office/drawing/2014/main" id="{F55A7B86-2B22-45A2-B214-8FA6D0B3C2D5}"/>
                    </a:ext>
                  </a:extLst>
                </p:cNvPr>
                <p:cNvSpPr/>
                <p:nvPr/>
              </p:nvSpPr>
              <p:spPr>
                <a:xfrm>
                  <a:off x="657845" y="38241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9" name="Shape 10147">
                  <a:extLst>
                    <a:ext uri="{FF2B5EF4-FFF2-40B4-BE49-F238E27FC236}">
                      <a16:creationId xmlns:a16="http://schemas.microsoft.com/office/drawing/2014/main" id="{FE12AD1C-D465-402C-BFA6-29EB16BBDFF7}"/>
                    </a:ext>
                  </a:extLst>
                </p:cNvPr>
                <p:cNvSpPr/>
                <p:nvPr/>
              </p:nvSpPr>
              <p:spPr>
                <a:xfrm>
                  <a:off x="570078" y="361254"/>
                  <a:ext cx="593383" cy="733901"/>
                </a:xfrm>
                <a:custGeom>
                  <a:avLst/>
                  <a:gdLst/>
                  <a:ahLst/>
                  <a:cxnLst>
                    <a:cxn ang="0">
                      <a:pos x="wd2" y="hd2"/>
                    </a:cxn>
                    <a:cxn ang="5400000">
                      <a:pos x="wd2" y="hd2"/>
                    </a:cxn>
                    <a:cxn ang="10800000">
                      <a:pos x="wd2" y="hd2"/>
                    </a:cxn>
                    <a:cxn ang="16200000">
                      <a:pos x="wd2" y="hd2"/>
                    </a:cxn>
                  </a:cxnLst>
                  <a:rect l="0" t="0" r="r" b="b"/>
                  <a:pathLst>
                    <a:path w="21600" h="21600" extrusionOk="0">
                      <a:moveTo>
                        <a:pt x="2806" y="21456"/>
                      </a:moveTo>
                      <a:lnTo>
                        <a:pt x="10180" y="20834"/>
                      </a:lnTo>
                      <a:lnTo>
                        <a:pt x="10637" y="21073"/>
                      </a:lnTo>
                      <a:lnTo>
                        <a:pt x="15466" y="20546"/>
                      </a:lnTo>
                      <a:lnTo>
                        <a:pt x="17554" y="20163"/>
                      </a:lnTo>
                      <a:lnTo>
                        <a:pt x="17750" y="19541"/>
                      </a:lnTo>
                      <a:lnTo>
                        <a:pt x="18663" y="18583"/>
                      </a:lnTo>
                      <a:lnTo>
                        <a:pt x="18663" y="17577"/>
                      </a:lnTo>
                      <a:lnTo>
                        <a:pt x="18794" y="17194"/>
                      </a:lnTo>
                      <a:lnTo>
                        <a:pt x="18859" y="17098"/>
                      </a:lnTo>
                      <a:lnTo>
                        <a:pt x="18859" y="17050"/>
                      </a:lnTo>
                      <a:lnTo>
                        <a:pt x="19512" y="16763"/>
                      </a:lnTo>
                      <a:lnTo>
                        <a:pt x="19773" y="16380"/>
                      </a:lnTo>
                      <a:lnTo>
                        <a:pt x="19773" y="15661"/>
                      </a:lnTo>
                      <a:lnTo>
                        <a:pt x="20099" y="15422"/>
                      </a:lnTo>
                      <a:lnTo>
                        <a:pt x="20099" y="15134"/>
                      </a:lnTo>
                      <a:lnTo>
                        <a:pt x="20621" y="14943"/>
                      </a:lnTo>
                      <a:lnTo>
                        <a:pt x="20817" y="15134"/>
                      </a:lnTo>
                      <a:lnTo>
                        <a:pt x="20947" y="15518"/>
                      </a:lnTo>
                      <a:lnTo>
                        <a:pt x="20817" y="15613"/>
                      </a:lnTo>
                      <a:lnTo>
                        <a:pt x="21208" y="15518"/>
                      </a:lnTo>
                      <a:lnTo>
                        <a:pt x="21469" y="15134"/>
                      </a:lnTo>
                      <a:lnTo>
                        <a:pt x="21600" y="14416"/>
                      </a:lnTo>
                      <a:lnTo>
                        <a:pt x="21469" y="14129"/>
                      </a:lnTo>
                      <a:lnTo>
                        <a:pt x="21469" y="13410"/>
                      </a:lnTo>
                      <a:lnTo>
                        <a:pt x="21600" y="13362"/>
                      </a:lnTo>
                      <a:lnTo>
                        <a:pt x="21600" y="13075"/>
                      </a:lnTo>
                      <a:lnTo>
                        <a:pt x="21078" y="12548"/>
                      </a:lnTo>
                      <a:lnTo>
                        <a:pt x="20817" y="12165"/>
                      </a:lnTo>
                      <a:lnTo>
                        <a:pt x="20621" y="11447"/>
                      </a:lnTo>
                      <a:lnTo>
                        <a:pt x="20360" y="10824"/>
                      </a:lnTo>
                      <a:lnTo>
                        <a:pt x="20099" y="10441"/>
                      </a:lnTo>
                      <a:lnTo>
                        <a:pt x="19642" y="9196"/>
                      </a:lnTo>
                      <a:lnTo>
                        <a:pt x="19120" y="8573"/>
                      </a:lnTo>
                      <a:lnTo>
                        <a:pt x="18663" y="8190"/>
                      </a:lnTo>
                      <a:lnTo>
                        <a:pt x="18272" y="8094"/>
                      </a:lnTo>
                      <a:lnTo>
                        <a:pt x="17750" y="8046"/>
                      </a:lnTo>
                      <a:lnTo>
                        <a:pt x="17032" y="8381"/>
                      </a:lnTo>
                      <a:lnTo>
                        <a:pt x="16706" y="8573"/>
                      </a:lnTo>
                      <a:lnTo>
                        <a:pt x="16184" y="8860"/>
                      </a:lnTo>
                      <a:lnTo>
                        <a:pt x="15727" y="8908"/>
                      </a:lnTo>
                      <a:lnTo>
                        <a:pt x="15792" y="9291"/>
                      </a:lnTo>
                      <a:lnTo>
                        <a:pt x="15596" y="9818"/>
                      </a:lnTo>
                      <a:lnTo>
                        <a:pt x="15205" y="10106"/>
                      </a:lnTo>
                      <a:lnTo>
                        <a:pt x="14944" y="10441"/>
                      </a:lnTo>
                      <a:lnTo>
                        <a:pt x="14618" y="10824"/>
                      </a:lnTo>
                      <a:lnTo>
                        <a:pt x="14226" y="10632"/>
                      </a:lnTo>
                      <a:lnTo>
                        <a:pt x="13704" y="10632"/>
                      </a:lnTo>
                      <a:lnTo>
                        <a:pt x="13117" y="10297"/>
                      </a:lnTo>
                      <a:lnTo>
                        <a:pt x="13117" y="9722"/>
                      </a:lnTo>
                      <a:lnTo>
                        <a:pt x="13247" y="9004"/>
                      </a:lnTo>
                      <a:lnTo>
                        <a:pt x="13639" y="8860"/>
                      </a:lnTo>
                      <a:lnTo>
                        <a:pt x="14095" y="8765"/>
                      </a:lnTo>
                      <a:lnTo>
                        <a:pt x="14618" y="8190"/>
                      </a:lnTo>
                      <a:lnTo>
                        <a:pt x="14618" y="7567"/>
                      </a:lnTo>
                      <a:lnTo>
                        <a:pt x="14683" y="7232"/>
                      </a:lnTo>
                      <a:lnTo>
                        <a:pt x="15205" y="7040"/>
                      </a:lnTo>
                      <a:lnTo>
                        <a:pt x="15596" y="6753"/>
                      </a:lnTo>
                      <a:lnTo>
                        <a:pt x="15466" y="5699"/>
                      </a:lnTo>
                      <a:lnTo>
                        <a:pt x="15466" y="5077"/>
                      </a:lnTo>
                      <a:lnTo>
                        <a:pt x="15205" y="4358"/>
                      </a:lnTo>
                      <a:lnTo>
                        <a:pt x="15074" y="4071"/>
                      </a:lnTo>
                      <a:lnTo>
                        <a:pt x="14618" y="3784"/>
                      </a:lnTo>
                      <a:lnTo>
                        <a:pt x="14356" y="3544"/>
                      </a:lnTo>
                      <a:lnTo>
                        <a:pt x="14487" y="3065"/>
                      </a:lnTo>
                      <a:lnTo>
                        <a:pt x="14944" y="3065"/>
                      </a:lnTo>
                      <a:lnTo>
                        <a:pt x="14944" y="2730"/>
                      </a:lnTo>
                      <a:lnTo>
                        <a:pt x="14683" y="2634"/>
                      </a:lnTo>
                      <a:lnTo>
                        <a:pt x="14356" y="2251"/>
                      </a:lnTo>
                      <a:lnTo>
                        <a:pt x="14226" y="2012"/>
                      </a:lnTo>
                      <a:lnTo>
                        <a:pt x="13704" y="1724"/>
                      </a:lnTo>
                      <a:lnTo>
                        <a:pt x="13247" y="1724"/>
                      </a:lnTo>
                      <a:lnTo>
                        <a:pt x="12725" y="1533"/>
                      </a:lnTo>
                      <a:lnTo>
                        <a:pt x="11877" y="1341"/>
                      </a:lnTo>
                      <a:lnTo>
                        <a:pt x="11420" y="1197"/>
                      </a:lnTo>
                      <a:lnTo>
                        <a:pt x="10898" y="1197"/>
                      </a:lnTo>
                      <a:lnTo>
                        <a:pt x="10572" y="1102"/>
                      </a:lnTo>
                      <a:lnTo>
                        <a:pt x="10311" y="814"/>
                      </a:lnTo>
                      <a:lnTo>
                        <a:pt x="9789" y="623"/>
                      </a:lnTo>
                      <a:lnTo>
                        <a:pt x="9462" y="575"/>
                      </a:lnTo>
                      <a:lnTo>
                        <a:pt x="8549" y="575"/>
                      </a:lnTo>
                      <a:lnTo>
                        <a:pt x="8092" y="383"/>
                      </a:lnTo>
                      <a:lnTo>
                        <a:pt x="7700" y="287"/>
                      </a:lnTo>
                      <a:lnTo>
                        <a:pt x="7244" y="0"/>
                      </a:lnTo>
                      <a:lnTo>
                        <a:pt x="6852" y="287"/>
                      </a:lnTo>
                      <a:lnTo>
                        <a:pt x="6395" y="479"/>
                      </a:lnTo>
                      <a:lnTo>
                        <a:pt x="6134" y="814"/>
                      </a:lnTo>
                      <a:lnTo>
                        <a:pt x="5743" y="1197"/>
                      </a:lnTo>
                      <a:lnTo>
                        <a:pt x="5743" y="1533"/>
                      </a:lnTo>
                      <a:lnTo>
                        <a:pt x="5873" y="1820"/>
                      </a:lnTo>
                      <a:lnTo>
                        <a:pt x="6395" y="2107"/>
                      </a:lnTo>
                      <a:lnTo>
                        <a:pt x="6395" y="2347"/>
                      </a:lnTo>
                      <a:lnTo>
                        <a:pt x="5743" y="2347"/>
                      </a:lnTo>
                      <a:lnTo>
                        <a:pt x="5286" y="2538"/>
                      </a:lnTo>
                      <a:lnTo>
                        <a:pt x="4894" y="2826"/>
                      </a:lnTo>
                      <a:lnTo>
                        <a:pt x="4503" y="3065"/>
                      </a:lnTo>
                      <a:lnTo>
                        <a:pt x="4764" y="4167"/>
                      </a:lnTo>
                      <a:lnTo>
                        <a:pt x="4764" y="4502"/>
                      </a:lnTo>
                      <a:lnTo>
                        <a:pt x="4633" y="4789"/>
                      </a:lnTo>
                      <a:lnTo>
                        <a:pt x="4503" y="5125"/>
                      </a:lnTo>
                      <a:lnTo>
                        <a:pt x="4176" y="5508"/>
                      </a:lnTo>
                      <a:lnTo>
                        <a:pt x="4307" y="5125"/>
                      </a:lnTo>
                      <a:lnTo>
                        <a:pt x="4307" y="4502"/>
                      </a:lnTo>
                      <a:lnTo>
                        <a:pt x="4176" y="4502"/>
                      </a:lnTo>
                      <a:lnTo>
                        <a:pt x="4046" y="5220"/>
                      </a:lnTo>
                      <a:lnTo>
                        <a:pt x="3654" y="5508"/>
                      </a:lnTo>
                      <a:lnTo>
                        <a:pt x="3654" y="5220"/>
                      </a:lnTo>
                      <a:lnTo>
                        <a:pt x="3785" y="4885"/>
                      </a:lnTo>
                      <a:lnTo>
                        <a:pt x="3524" y="4502"/>
                      </a:lnTo>
                      <a:lnTo>
                        <a:pt x="3654" y="4358"/>
                      </a:lnTo>
                      <a:lnTo>
                        <a:pt x="3785" y="3353"/>
                      </a:lnTo>
                      <a:lnTo>
                        <a:pt x="3459" y="3592"/>
                      </a:lnTo>
                      <a:lnTo>
                        <a:pt x="3198" y="3975"/>
                      </a:lnTo>
                      <a:lnTo>
                        <a:pt x="2937" y="4263"/>
                      </a:lnTo>
                      <a:lnTo>
                        <a:pt x="2806" y="4598"/>
                      </a:lnTo>
                      <a:lnTo>
                        <a:pt x="2545" y="4885"/>
                      </a:lnTo>
                      <a:lnTo>
                        <a:pt x="2088" y="4789"/>
                      </a:lnTo>
                      <a:lnTo>
                        <a:pt x="1436" y="5412"/>
                      </a:lnTo>
                      <a:lnTo>
                        <a:pt x="1566" y="5699"/>
                      </a:lnTo>
                      <a:lnTo>
                        <a:pt x="1240" y="6035"/>
                      </a:lnTo>
                      <a:lnTo>
                        <a:pt x="718" y="6322"/>
                      </a:lnTo>
                      <a:lnTo>
                        <a:pt x="979" y="6945"/>
                      </a:lnTo>
                      <a:lnTo>
                        <a:pt x="848" y="7471"/>
                      </a:lnTo>
                      <a:lnTo>
                        <a:pt x="979" y="7855"/>
                      </a:lnTo>
                      <a:lnTo>
                        <a:pt x="979" y="8190"/>
                      </a:lnTo>
                      <a:lnTo>
                        <a:pt x="457" y="9196"/>
                      </a:lnTo>
                      <a:lnTo>
                        <a:pt x="0" y="9483"/>
                      </a:lnTo>
                      <a:lnTo>
                        <a:pt x="0" y="9818"/>
                      </a:lnTo>
                      <a:lnTo>
                        <a:pt x="261" y="10106"/>
                      </a:lnTo>
                      <a:lnTo>
                        <a:pt x="587" y="11111"/>
                      </a:lnTo>
                      <a:lnTo>
                        <a:pt x="392" y="11447"/>
                      </a:lnTo>
                      <a:lnTo>
                        <a:pt x="131" y="11830"/>
                      </a:lnTo>
                      <a:lnTo>
                        <a:pt x="261" y="12069"/>
                      </a:lnTo>
                      <a:lnTo>
                        <a:pt x="1436" y="13889"/>
                      </a:lnTo>
                      <a:lnTo>
                        <a:pt x="1958" y="13698"/>
                      </a:lnTo>
                      <a:lnTo>
                        <a:pt x="1566" y="14081"/>
                      </a:lnTo>
                      <a:lnTo>
                        <a:pt x="2219" y="15039"/>
                      </a:lnTo>
                      <a:lnTo>
                        <a:pt x="2545" y="16380"/>
                      </a:lnTo>
                      <a:lnTo>
                        <a:pt x="2545" y="17385"/>
                      </a:lnTo>
                      <a:lnTo>
                        <a:pt x="2219" y="18583"/>
                      </a:lnTo>
                      <a:lnTo>
                        <a:pt x="2088" y="18918"/>
                      </a:lnTo>
                      <a:lnTo>
                        <a:pt x="1566" y="19541"/>
                      </a:lnTo>
                      <a:lnTo>
                        <a:pt x="1240" y="20546"/>
                      </a:lnTo>
                      <a:lnTo>
                        <a:pt x="979" y="20882"/>
                      </a:lnTo>
                      <a:lnTo>
                        <a:pt x="718" y="21265"/>
                      </a:lnTo>
                      <a:lnTo>
                        <a:pt x="261" y="21552"/>
                      </a:lnTo>
                      <a:lnTo>
                        <a:pt x="131" y="21600"/>
                      </a:lnTo>
                      <a:lnTo>
                        <a:pt x="392" y="21600"/>
                      </a:lnTo>
                      <a:lnTo>
                        <a:pt x="2806" y="2145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4" name="Group 10166">
                <a:extLst>
                  <a:ext uri="{FF2B5EF4-FFF2-40B4-BE49-F238E27FC236}">
                    <a16:creationId xmlns:a16="http://schemas.microsoft.com/office/drawing/2014/main" id="{E9851A37-7F54-4013-818B-4397C7ABF5CB}"/>
                  </a:ext>
                </a:extLst>
              </p:cNvPr>
              <p:cNvGrpSpPr/>
              <p:nvPr/>
            </p:nvGrpSpPr>
            <p:grpSpPr>
              <a:xfrm>
                <a:off x="5473102" y="3410764"/>
                <a:ext cx="1399278" cy="1080352"/>
                <a:chOff x="0" y="0"/>
                <a:chExt cx="1399276" cy="1080350"/>
              </a:xfrm>
              <a:grpFill/>
            </p:grpSpPr>
            <p:sp>
              <p:nvSpPr>
                <p:cNvPr id="148" name="Shape 10149">
                  <a:extLst>
                    <a:ext uri="{FF2B5EF4-FFF2-40B4-BE49-F238E27FC236}">
                      <a16:creationId xmlns:a16="http://schemas.microsoft.com/office/drawing/2014/main" id="{245FF1FF-C196-4E84-AF0E-42AEC7926C2D}"/>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9" name="Shape 10150">
                  <a:extLst>
                    <a:ext uri="{FF2B5EF4-FFF2-40B4-BE49-F238E27FC236}">
                      <a16:creationId xmlns:a16="http://schemas.microsoft.com/office/drawing/2014/main" id="{97ADB5E6-C4F5-43D3-B6B8-09F13F2F196F}"/>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0" name="Shape 10151">
                  <a:extLst>
                    <a:ext uri="{FF2B5EF4-FFF2-40B4-BE49-F238E27FC236}">
                      <a16:creationId xmlns:a16="http://schemas.microsoft.com/office/drawing/2014/main" id="{01EEEE09-BF23-477A-8E28-70C7BD36F347}"/>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1" name="Shape 10152">
                  <a:extLst>
                    <a:ext uri="{FF2B5EF4-FFF2-40B4-BE49-F238E27FC236}">
                      <a16:creationId xmlns:a16="http://schemas.microsoft.com/office/drawing/2014/main" id="{92F432A2-235A-4931-93FB-41A6387726A9}"/>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2" name="Shape 10153">
                  <a:extLst>
                    <a:ext uri="{FF2B5EF4-FFF2-40B4-BE49-F238E27FC236}">
                      <a16:creationId xmlns:a16="http://schemas.microsoft.com/office/drawing/2014/main" id="{1EFF908A-3DFD-4A75-8C58-BEE817E9DEDA}"/>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3" name="Shape 10154">
                  <a:extLst>
                    <a:ext uri="{FF2B5EF4-FFF2-40B4-BE49-F238E27FC236}">
                      <a16:creationId xmlns:a16="http://schemas.microsoft.com/office/drawing/2014/main" id="{4A7CCDA8-9C9D-4899-B724-ED9E7C4CD3F0}"/>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4" name="Shape 10155">
                  <a:extLst>
                    <a:ext uri="{FF2B5EF4-FFF2-40B4-BE49-F238E27FC236}">
                      <a16:creationId xmlns:a16="http://schemas.microsoft.com/office/drawing/2014/main" id="{9B84AF04-6CB2-44E4-9C32-AFA5D3D26A3D}"/>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5" name="Shape 10156">
                  <a:extLst>
                    <a:ext uri="{FF2B5EF4-FFF2-40B4-BE49-F238E27FC236}">
                      <a16:creationId xmlns:a16="http://schemas.microsoft.com/office/drawing/2014/main" id="{59D17AC3-EE96-4DE2-B2C5-FE7835DB9EE3}"/>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6" name="Shape 10157">
                  <a:extLst>
                    <a:ext uri="{FF2B5EF4-FFF2-40B4-BE49-F238E27FC236}">
                      <a16:creationId xmlns:a16="http://schemas.microsoft.com/office/drawing/2014/main" id="{7BD2E755-4210-4AEB-88D2-C1E60C8C53BC}"/>
                    </a:ext>
                  </a:extLst>
                </p:cNvPr>
                <p:cNvSpPr/>
                <p:nvPr/>
              </p:nvSpPr>
              <p:spPr>
                <a:xfrm>
                  <a:off x="0" y="0"/>
                  <a:ext cx="1394719" cy="960092"/>
                </a:xfrm>
                <a:custGeom>
                  <a:avLst/>
                  <a:gdLst/>
                  <a:ahLst/>
                  <a:cxnLst>
                    <a:cxn ang="0">
                      <a:pos x="wd2" y="hd2"/>
                    </a:cxn>
                    <a:cxn ang="5400000">
                      <a:pos x="wd2" y="hd2"/>
                    </a:cxn>
                    <a:cxn ang="10800000">
                      <a:pos x="wd2" y="hd2"/>
                    </a:cxn>
                    <a:cxn ang="16200000">
                      <a:pos x="wd2" y="hd2"/>
                    </a:cxn>
                  </a:cxnLst>
                  <a:rect l="0" t="0" r="r" b="b"/>
                  <a:pathLst>
                    <a:path w="21600" h="21600" extrusionOk="0">
                      <a:moveTo>
                        <a:pt x="15381" y="293"/>
                      </a:moveTo>
                      <a:lnTo>
                        <a:pt x="15187" y="220"/>
                      </a:lnTo>
                      <a:lnTo>
                        <a:pt x="14715" y="73"/>
                      </a:lnTo>
                      <a:lnTo>
                        <a:pt x="14493" y="0"/>
                      </a:lnTo>
                      <a:lnTo>
                        <a:pt x="14326" y="220"/>
                      </a:lnTo>
                      <a:lnTo>
                        <a:pt x="14243" y="220"/>
                      </a:lnTo>
                      <a:lnTo>
                        <a:pt x="14187" y="476"/>
                      </a:lnTo>
                      <a:lnTo>
                        <a:pt x="14243" y="696"/>
                      </a:lnTo>
                      <a:lnTo>
                        <a:pt x="14326" y="952"/>
                      </a:lnTo>
                      <a:lnTo>
                        <a:pt x="14326" y="1721"/>
                      </a:lnTo>
                      <a:lnTo>
                        <a:pt x="14187" y="1867"/>
                      </a:lnTo>
                      <a:lnTo>
                        <a:pt x="13965" y="1867"/>
                      </a:lnTo>
                      <a:lnTo>
                        <a:pt x="13826" y="1391"/>
                      </a:lnTo>
                      <a:lnTo>
                        <a:pt x="13604" y="1172"/>
                      </a:lnTo>
                      <a:lnTo>
                        <a:pt x="7080" y="1794"/>
                      </a:lnTo>
                      <a:lnTo>
                        <a:pt x="6941" y="1574"/>
                      </a:lnTo>
                      <a:lnTo>
                        <a:pt x="6885" y="1318"/>
                      </a:lnTo>
                      <a:lnTo>
                        <a:pt x="6608" y="769"/>
                      </a:lnTo>
                      <a:lnTo>
                        <a:pt x="2610" y="1391"/>
                      </a:lnTo>
                      <a:lnTo>
                        <a:pt x="250" y="1721"/>
                      </a:lnTo>
                      <a:lnTo>
                        <a:pt x="28" y="1940"/>
                      </a:lnTo>
                      <a:lnTo>
                        <a:pt x="0" y="2197"/>
                      </a:lnTo>
                      <a:lnTo>
                        <a:pt x="305" y="2746"/>
                      </a:lnTo>
                      <a:lnTo>
                        <a:pt x="444" y="2819"/>
                      </a:lnTo>
                      <a:lnTo>
                        <a:pt x="666" y="3112"/>
                      </a:lnTo>
                      <a:lnTo>
                        <a:pt x="555" y="3441"/>
                      </a:lnTo>
                      <a:lnTo>
                        <a:pt x="666" y="3734"/>
                      </a:lnTo>
                      <a:lnTo>
                        <a:pt x="833" y="3771"/>
                      </a:lnTo>
                      <a:lnTo>
                        <a:pt x="833" y="3917"/>
                      </a:lnTo>
                      <a:lnTo>
                        <a:pt x="666" y="4137"/>
                      </a:lnTo>
                      <a:lnTo>
                        <a:pt x="555" y="4393"/>
                      </a:lnTo>
                      <a:lnTo>
                        <a:pt x="666" y="4393"/>
                      </a:lnTo>
                      <a:lnTo>
                        <a:pt x="861" y="4320"/>
                      </a:lnTo>
                      <a:lnTo>
                        <a:pt x="1083" y="4210"/>
                      </a:lnTo>
                      <a:lnTo>
                        <a:pt x="1249" y="3844"/>
                      </a:lnTo>
                      <a:lnTo>
                        <a:pt x="1333" y="3588"/>
                      </a:lnTo>
                      <a:lnTo>
                        <a:pt x="1305" y="3515"/>
                      </a:lnTo>
                      <a:lnTo>
                        <a:pt x="1305" y="3441"/>
                      </a:lnTo>
                      <a:lnTo>
                        <a:pt x="1388" y="3295"/>
                      </a:lnTo>
                      <a:lnTo>
                        <a:pt x="1444" y="3661"/>
                      </a:lnTo>
                      <a:lnTo>
                        <a:pt x="1610" y="3441"/>
                      </a:lnTo>
                      <a:lnTo>
                        <a:pt x="1666" y="3112"/>
                      </a:lnTo>
                      <a:lnTo>
                        <a:pt x="1721" y="3368"/>
                      </a:lnTo>
                      <a:lnTo>
                        <a:pt x="1916" y="3588"/>
                      </a:lnTo>
                      <a:lnTo>
                        <a:pt x="1749" y="3844"/>
                      </a:lnTo>
                      <a:lnTo>
                        <a:pt x="1444" y="3917"/>
                      </a:lnTo>
                      <a:lnTo>
                        <a:pt x="1388" y="3991"/>
                      </a:lnTo>
                      <a:lnTo>
                        <a:pt x="1610" y="3991"/>
                      </a:lnTo>
                      <a:lnTo>
                        <a:pt x="2166" y="3771"/>
                      </a:lnTo>
                      <a:lnTo>
                        <a:pt x="2693" y="3734"/>
                      </a:lnTo>
                      <a:lnTo>
                        <a:pt x="2749" y="3661"/>
                      </a:lnTo>
                      <a:lnTo>
                        <a:pt x="3165" y="3222"/>
                      </a:lnTo>
                      <a:lnTo>
                        <a:pt x="3221" y="3441"/>
                      </a:lnTo>
                      <a:lnTo>
                        <a:pt x="3387" y="3295"/>
                      </a:lnTo>
                      <a:lnTo>
                        <a:pt x="3581" y="3222"/>
                      </a:lnTo>
                      <a:lnTo>
                        <a:pt x="3942" y="3441"/>
                      </a:lnTo>
                      <a:lnTo>
                        <a:pt x="3998" y="3661"/>
                      </a:lnTo>
                      <a:lnTo>
                        <a:pt x="3859" y="3588"/>
                      </a:lnTo>
                      <a:lnTo>
                        <a:pt x="3637" y="3515"/>
                      </a:lnTo>
                      <a:lnTo>
                        <a:pt x="3470" y="3515"/>
                      </a:lnTo>
                      <a:lnTo>
                        <a:pt x="3443" y="3661"/>
                      </a:lnTo>
                      <a:lnTo>
                        <a:pt x="3054" y="3661"/>
                      </a:lnTo>
                      <a:lnTo>
                        <a:pt x="3221" y="3734"/>
                      </a:lnTo>
                      <a:lnTo>
                        <a:pt x="3443" y="3734"/>
                      </a:lnTo>
                      <a:lnTo>
                        <a:pt x="4220" y="3917"/>
                      </a:lnTo>
                      <a:lnTo>
                        <a:pt x="4692" y="4137"/>
                      </a:lnTo>
                      <a:lnTo>
                        <a:pt x="5053" y="4466"/>
                      </a:lnTo>
                      <a:lnTo>
                        <a:pt x="4997" y="4210"/>
                      </a:lnTo>
                      <a:lnTo>
                        <a:pt x="4831" y="4064"/>
                      </a:lnTo>
                      <a:lnTo>
                        <a:pt x="4748" y="3844"/>
                      </a:lnTo>
                      <a:lnTo>
                        <a:pt x="4942" y="3844"/>
                      </a:lnTo>
                      <a:lnTo>
                        <a:pt x="5108" y="3917"/>
                      </a:lnTo>
                      <a:lnTo>
                        <a:pt x="5414" y="3661"/>
                      </a:lnTo>
                      <a:lnTo>
                        <a:pt x="5358" y="3917"/>
                      </a:lnTo>
                      <a:lnTo>
                        <a:pt x="5220" y="3991"/>
                      </a:lnTo>
                      <a:lnTo>
                        <a:pt x="5164" y="4210"/>
                      </a:lnTo>
                      <a:lnTo>
                        <a:pt x="5414" y="4393"/>
                      </a:lnTo>
                      <a:lnTo>
                        <a:pt x="5636" y="4393"/>
                      </a:lnTo>
                      <a:lnTo>
                        <a:pt x="5719" y="4686"/>
                      </a:lnTo>
                      <a:lnTo>
                        <a:pt x="5941" y="4613"/>
                      </a:lnTo>
                      <a:lnTo>
                        <a:pt x="5830" y="4833"/>
                      </a:lnTo>
                      <a:lnTo>
                        <a:pt x="5636" y="4613"/>
                      </a:lnTo>
                      <a:lnTo>
                        <a:pt x="5220" y="4393"/>
                      </a:lnTo>
                      <a:lnTo>
                        <a:pt x="5414" y="4686"/>
                      </a:lnTo>
                      <a:lnTo>
                        <a:pt x="5664" y="4906"/>
                      </a:lnTo>
                      <a:lnTo>
                        <a:pt x="5580" y="4906"/>
                      </a:lnTo>
                      <a:lnTo>
                        <a:pt x="5775" y="5016"/>
                      </a:lnTo>
                      <a:lnTo>
                        <a:pt x="5997" y="5089"/>
                      </a:lnTo>
                      <a:lnTo>
                        <a:pt x="6136" y="5382"/>
                      </a:lnTo>
                      <a:lnTo>
                        <a:pt x="6247" y="5638"/>
                      </a:lnTo>
                      <a:lnTo>
                        <a:pt x="6302" y="5858"/>
                      </a:lnTo>
                      <a:lnTo>
                        <a:pt x="6136" y="5931"/>
                      </a:lnTo>
                      <a:lnTo>
                        <a:pt x="6052" y="5638"/>
                      </a:lnTo>
                      <a:lnTo>
                        <a:pt x="6052" y="5455"/>
                      </a:lnTo>
                      <a:lnTo>
                        <a:pt x="5997" y="5711"/>
                      </a:lnTo>
                      <a:lnTo>
                        <a:pt x="6080" y="5931"/>
                      </a:lnTo>
                      <a:lnTo>
                        <a:pt x="6247" y="6041"/>
                      </a:lnTo>
                      <a:lnTo>
                        <a:pt x="6469" y="6004"/>
                      </a:lnTo>
                      <a:lnTo>
                        <a:pt x="6552" y="5931"/>
                      </a:lnTo>
                      <a:lnTo>
                        <a:pt x="6941" y="5784"/>
                      </a:lnTo>
                      <a:lnTo>
                        <a:pt x="7135" y="5784"/>
                      </a:lnTo>
                      <a:lnTo>
                        <a:pt x="7135" y="5638"/>
                      </a:lnTo>
                      <a:lnTo>
                        <a:pt x="7357" y="5455"/>
                      </a:lnTo>
                      <a:lnTo>
                        <a:pt x="7385" y="5565"/>
                      </a:lnTo>
                      <a:lnTo>
                        <a:pt x="7552" y="5492"/>
                      </a:lnTo>
                      <a:lnTo>
                        <a:pt x="8135" y="4906"/>
                      </a:lnTo>
                      <a:lnTo>
                        <a:pt x="8329" y="4833"/>
                      </a:lnTo>
                      <a:lnTo>
                        <a:pt x="8496" y="4759"/>
                      </a:lnTo>
                      <a:lnTo>
                        <a:pt x="8690" y="4833"/>
                      </a:lnTo>
                      <a:lnTo>
                        <a:pt x="8607" y="4540"/>
                      </a:lnTo>
                      <a:lnTo>
                        <a:pt x="8385" y="4393"/>
                      </a:lnTo>
                      <a:lnTo>
                        <a:pt x="8662" y="4540"/>
                      </a:lnTo>
                      <a:lnTo>
                        <a:pt x="8551" y="4393"/>
                      </a:lnTo>
                      <a:lnTo>
                        <a:pt x="8662" y="4137"/>
                      </a:lnTo>
                      <a:lnTo>
                        <a:pt x="8801" y="3991"/>
                      </a:lnTo>
                      <a:lnTo>
                        <a:pt x="9162" y="3917"/>
                      </a:lnTo>
                      <a:lnTo>
                        <a:pt x="9384" y="3844"/>
                      </a:lnTo>
                      <a:lnTo>
                        <a:pt x="9495" y="3844"/>
                      </a:lnTo>
                      <a:lnTo>
                        <a:pt x="9967" y="4137"/>
                      </a:lnTo>
                      <a:lnTo>
                        <a:pt x="10106" y="4210"/>
                      </a:lnTo>
                      <a:lnTo>
                        <a:pt x="10467" y="4466"/>
                      </a:lnTo>
                      <a:lnTo>
                        <a:pt x="10800" y="5016"/>
                      </a:lnTo>
                      <a:lnTo>
                        <a:pt x="11216" y="5235"/>
                      </a:lnTo>
                      <a:lnTo>
                        <a:pt x="11272" y="5492"/>
                      </a:lnTo>
                      <a:lnTo>
                        <a:pt x="11300" y="5784"/>
                      </a:lnTo>
                      <a:lnTo>
                        <a:pt x="11827" y="6260"/>
                      </a:lnTo>
                      <a:lnTo>
                        <a:pt x="11994" y="6553"/>
                      </a:lnTo>
                      <a:lnTo>
                        <a:pt x="12188" y="6626"/>
                      </a:lnTo>
                      <a:lnTo>
                        <a:pt x="12299" y="6883"/>
                      </a:lnTo>
                      <a:lnTo>
                        <a:pt x="12521" y="6956"/>
                      </a:lnTo>
                      <a:lnTo>
                        <a:pt x="12882" y="6883"/>
                      </a:lnTo>
                      <a:lnTo>
                        <a:pt x="13188" y="7285"/>
                      </a:lnTo>
                      <a:lnTo>
                        <a:pt x="13188" y="7505"/>
                      </a:lnTo>
                      <a:lnTo>
                        <a:pt x="13299" y="7761"/>
                      </a:lnTo>
                      <a:lnTo>
                        <a:pt x="13493" y="7835"/>
                      </a:lnTo>
                      <a:lnTo>
                        <a:pt x="13549" y="8127"/>
                      </a:lnTo>
                      <a:lnTo>
                        <a:pt x="13549" y="8274"/>
                      </a:lnTo>
                      <a:lnTo>
                        <a:pt x="13604" y="9006"/>
                      </a:lnTo>
                      <a:lnTo>
                        <a:pt x="13660" y="9226"/>
                      </a:lnTo>
                      <a:lnTo>
                        <a:pt x="13660" y="9555"/>
                      </a:lnTo>
                      <a:lnTo>
                        <a:pt x="13465" y="10800"/>
                      </a:lnTo>
                      <a:lnTo>
                        <a:pt x="13493" y="11093"/>
                      </a:lnTo>
                      <a:lnTo>
                        <a:pt x="13493" y="11569"/>
                      </a:lnTo>
                      <a:lnTo>
                        <a:pt x="13410" y="11972"/>
                      </a:lnTo>
                      <a:lnTo>
                        <a:pt x="13549" y="12264"/>
                      </a:lnTo>
                      <a:lnTo>
                        <a:pt x="13715" y="12447"/>
                      </a:lnTo>
                      <a:lnTo>
                        <a:pt x="13549" y="12118"/>
                      </a:lnTo>
                      <a:lnTo>
                        <a:pt x="13910" y="12447"/>
                      </a:lnTo>
                      <a:lnTo>
                        <a:pt x="13910" y="12521"/>
                      </a:lnTo>
                      <a:lnTo>
                        <a:pt x="14021" y="12338"/>
                      </a:lnTo>
                      <a:lnTo>
                        <a:pt x="14132" y="11788"/>
                      </a:lnTo>
                      <a:lnTo>
                        <a:pt x="13965" y="11788"/>
                      </a:lnTo>
                      <a:lnTo>
                        <a:pt x="13910" y="11715"/>
                      </a:lnTo>
                      <a:lnTo>
                        <a:pt x="13910" y="11496"/>
                      </a:lnTo>
                      <a:lnTo>
                        <a:pt x="13771" y="11276"/>
                      </a:lnTo>
                      <a:lnTo>
                        <a:pt x="13771" y="11203"/>
                      </a:lnTo>
                      <a:lnTo>
                        <a:pt x="14187" y="11496"/>
                      </a:lnTo>
                      <a:lnTo>
                        <a:pt x="14243" y="11788"/>
                      </a:lnTo>
                      <a:lnTo>
                        <a:pt x="14437" y="11496"/>
                      </a:lnTo>
                      <a:lnTo>
                        <a:pt x="14604" y="11788"/>
                      </a:lnTo>
                      <a:lnTo>
                        <a:pt x="14604" y="11972"/>
                      </a:lnTo>
                      <a:lnTo>
                        <a:pt x="14298" y="12740"/>
                      </a:lnTo>
                      <a:lnTo>
                        <a:pt x="14243" y="13143"/>
                      </a:lnTo>
                      <a:lnTo>
                        <a:pt x="14021" y="13216"/>
                      </a:lnTo>
                      <a:lnTo>
                        <a:pt x="14021" y="13436"/>
                      </a:lnTo>
                      <a:lnTo>
                        <a:pt x="13882" y="13216"/>
                      </a:lnTo>
                      <a:lnTo>
                        <a:pt x="13965" y="13436"/>
                      </a:lnTo>
                      <a:lnTo>
                        <a:pt x="14326" y="13692"/>
                      </a:lnTo>
                      <a:lnTo>
                        <a:pt x="14493" y="13985"/>
                      </a:lnTo>
                      <a:lnTo>
                        <a:pt x="14437" y="14058"/>
                      </a:lnTo>
                      <a:lnTo>
                        <a:pt x="14853" y="14937"/>
                      </a:lnTo>
                      <a:lnTo>
                        <a:pt x="14965" y="15230"/>
                      </a:lnTo>
                      <a:lnTo>
                        <a:pt x="15270" y="15633"/>
                      </a:lnTo>
                      <a:lnTo>
                        <a:pt x="15492" y="15706"/>
                      </a:lnTo>
                      <a:lnTo>
                        <a:pt x="15742" y="15706"/>
                      </a:lnTo>
                      <a:lnTo>
                        <a:pt x="15631" y="15486"/>
                      </a:lnTo>
                      <a:lnTo>
                        <a:pt x="15548" y="15230"/>
                      </a:lnTo>
                      <a:lnTo>
                        <a:pt x="15381" y="15083"/>
                      </a:lnTo>
                      <a:lnTo>
                        <a:pt x="15603" y="15083"/>
                      </a:lnTo>
                      <a:lnTo>
                        <a:pt x="15631" y="15266"/>
                      </a:lnTo>
                      <a:lnTo>
                        <a:pt x="16020" y="15010"/>
                      </a:lnTo>
                      <a:lnTo>
                        <a:pt x="16075" y="15083"/>
                      </a:lnTo>
                      <a:lnTo>
                        <a:pt x="15853" y="15230"/>
                      </a:lnTo>
                      <a:lnTo>
                        <a:pt x="15964" y="15486"/>
                      </a:lnTo>
                      <a:lnTo>
                        <a:pt x="15964" y="15962"/>
                      </a:lnTo>
                      <a:lnTo>
                        <a:pt x="16020" y="16255"/>
                      </a:lnTo>
                      <a:lnTo>
                        <a:pt x="16103" y="16511"/>
                      </a:lnTo>
                      <a:lnTo>
                        <a:pt x="16075" y="16658"/>
                      </a:lnTo>
                      <a:lnTo>
                        <a:pt x="16269" y="16658"/>
                      </a:lnTo>
                      <a:lnTo>
                        <a:pt x="16436" y="16365"/>
                      </a:lnTo>
                      <a:lnTo>
                        <a:pt x="16492" y="16108"/>
                      </a:lnTo>
                      <a:lnTo>
                        <a:pt x="16741" y="15816"/>
                      </a:lnTo>
                      <a:lnTo>
                        <a:pt x="16519" y="16255"/>
                      </a:lnTo>
                      <a:lnTo>
                        <a:pt x="16492" y="16511"/>
                      </a:lnTo>
                      <a:lnTo>
                        <a:pt x="16380" y="16731"/>
                      </a:lnTo>
                      <a:lnTo>
                        <a:pt x="16380" y="16877"/>
                      </a:lnTo>
                      <a:lnTo>
                        <a:pt x="16519" y="16951"/>
                      </a:lnTo>
                      <a:lnTo>
                        <a:pt x="16741" y="17134"/>
                      </a:lnTo>
                      <a:lnTo>
                        <a:pt x="16936" y="18085"/>
                      </a:lnTo>
                      <a:lnTo>
                        <a:pt x="17269" y="18635"/>
                      </a:lnTo>
                      <a:lnTo>
                        <a:pt x="17408" y="18635"/>
                      </a:lnTo>
                      <a:lnTo>
                        <a:pt x="17213" y="18708"/>
                      </a:lnTo>
                      <a:lnTo>
                        <a:pt x="17408" y="18854"/>
                      </a:lnTo>
                      <a:lnTo>
                        <a:pt x="17630" y="18781"/>
                      </a:lnTo>
                      <a:lnTo>
                        <a:pt x="17796" y="18781"/>
                      </a:lnTo>
                      <a:lnTo>
                        <a:pt x="17880" y="18854"/>
                      </a:lnTo>
                      <a:lnTo>
                        <a:pt x="18296" y="19074"/>
                      </a:lnTo>
                      <a:lnTo>
                        <a:pt x="18352" y="19257"/>
                      </a:lnTo>
                      <a:lnTo>
                        <a:pt x="18518" y="19477"/>
                      </a:lnTo>
                      <a:lnTo>
                        <a:pt x="18768" y="19879"/>
                      </a:lnTo>
                      <a:lnTo>
                        <a:pt x="18824" y="20172"/>
                      </a:lnTo>
                      <a:lnTo>
                        <a:pt x="19185" y="20648"/>
                      </a:lnTo>
                      <a:lnTo>
                        <a:pt x="19351" y="20721"/>
                      </a:lnTo>
                      <a:lnTo>
                        <a:pt x="19546" y="20721"/>
                      </a:lnTo>
                      <a:lnTo>
                        <a:pt x="19712" y="20941"/>
                      </a:lnTo>
                      <a:lnTo>
                        <a:pt x="19601" y="21197"/>
                      </a:lnTo>
                      <a:lnTo>
                        <a:pt x="19407" y="20978"/>
                      </a:lnTo>
                      <a:lnTo>
                        <a:pt x="19185" y="20868"/>
                      </a:lnTo>
                      <a:lnTo>
                        <a:pt x="19046" y="21051"/>
                      </a:lnTo>
                      <a:lnTo>
                        <a:pt x="19129" y="21344"/>
                      </a:lnTo>
                      <a:lnTo>
                        <a:pt x="19296" y="21600"/>
                      </a:lnTo>
                      <a:lnTo>
                        <a:pt x="19712" y="21417"/>
                      </a:lnTo>
                      <a:lnTo>
                        <a:pt x="19934" y="21197"/>
                      </a:lnTo>
                      <a:lnTo>
                        <a:pt x="20129" y="21271"/>
                      </a:lnTo>
                      <a:lnTo>
                        <a:pt x="20351" y="21271"/>
                      </a:lnTo>
                      <a:lnTo>
                        <a:pt x="20489" y="21124"/>
                      </a:lnTo>
                      <a:lnTo>
                        <a:pt x="20656" y="20941"/>
                      </a:lnTo>
                      <a:lnTo>
                        <a:pt x="20850" y="20795"/>
                      </a:lnTo>
                      <a:lnTo>
                        <a:pt x="21017" y="20941"/>
                      </a:lnTo>
                      <a:lnTo>
                        <a:pt x="20906" y="20795"/>
                      </a:lnTo>
                      <a:lnTo>
                        <a:pt x="21184" y="20941"/>
                      </a:lnTo>
                      <a:lnTo>
                        <a:pt x="21072" y="20648"/>
                      </a:lnTo>
                      <a:lnTo>
                        <a:pt x="21184" y="20355"/>
                      </a:lnTo>
                      <a:lnTo>
                        <a:pt x="21267" y="20172"/>
                      </a:lnTo>
                      <a:lnTo>
                        <a:pt x="21184" y="19696"/>
                      </a:lnTo>
                      <a:lnTo>
                        <a:pt x="21239" y="19550"/>
                      </a:lnTo>
                      <a:lnTo>
                        <a:pt x="21184" y="19257"/>
                      </a:lnTo>
                      <a:lnTo>
                        <a:pt x="21267" y="19001"/>
                      </a:lnTo>
                      <a:lnTo>
                        <a:pt x="21267" y="18781"/>
                      </a:lnTo>
                      <a:lnTo>
                        <a:pt x="21433" y="18525"/>
                      </a:lnTo>
                      <a:lnTo>
                        <a:pt x="21433" y="18305"/>
                      </a:lnTo>
                      <a:lnTo>
                        <a:pt x="21489" y="18049"/>
                      </a:lnTo>
                      <a:lnTo>
                        <a:pt x="21544" y="18305"/>
                      </a:lnTo>
                      <a:lnTo>
                        <a:pt x="21600" y="18049"/>
                      </a:lnTo>
                      <a:lnTo>
                        <a:pt x="21544" y="17756"/>
                      </a:lnTo>
                      <a:lnTo>
                        <a:pt x="21489" y="17207"/>
                      </a:lnTo>
                      <a:lnTo>
                        <a:pt x="21489" y="16511"/>
                      </a:lnTo>
                      <a:lnTo>
                        <a:pt x="21433" y="16255"/>
                      </a:lnTo>
                      <a:lnTo>
                        <a:pt x="21378" y="15083"/>
                      </a:lnTo>
                      <a:lnTo>
                        <a:pt x="21184" y="14095"/>
                      </a:lnTo>
                      <a:lnTo>
                        <a:pt x="21072" y="14058"/>
                      </a:lnTo>
                      <a:lnTo>
                        <a:pt x="21072" y="13692"/>
                      </a:lnTo>
                      <a:lnTo>
                        <a:pt x="20767" y="13216"/>
                      </a:lnTo>
                      <a:lnTo>
                        <a:pt x="20545" y="13070"/>
                      </a:lnTo>
                      <a:lnTo>
                        <a:pt x="20489" y="13143"/>
                      </a:lnTo>
                      <a:lnTo>
                        <a:pt x="20545" y="12997"/>
                      </a:lnTo>
                      <a:lnTo>
                        <a:pt x="20545" y="12814"/>
                      </a:lnTo>
                      <a:lnTo>
                        <a:pt x="20295" y="12338"/>
                      </a:lnTo>
                      <a:lnTo>
                        <a:pt x="19962" y="11422"/>
                      </a:lnTo>
                      <a:lnTo>
                        <a:pt x="19240" y="10068"/>
                      </a:lnTo>
                      <a:lnTo>
                        <a:pt x="18685" y="8823"/>
                      </a:lnTo>
                      <a:lnTo>
                        <a:pt x="18574" y="8603"/>
                      </a:lnTo>
                      <a:lnTo>
                        <a:pt x="18352" y="7835"/>
                      </a:lnTo>
                      <a:lnTo>
                        <a:pt x="18213" y="7359"/>
                      </a:lnTo>
                      <a:lnTo>
                        <a:pt x="18296" y="7359"/>
                      </a:lnTo>
                      <a:lnTo>
                        <a:pt x="18463" y="7505"/>
                      </a:lnTo>
                      <a:lnTo>
                        <a:pt x="18407" y="7725"/>
                      </a:lnTo>
                      <a:lnTo>
                        <a:pt x="18629" y="7981"/>
                      </a:lnTo>
                      <a:lnTo>
                        <a:pt x="18824" y="7835"/>
                      </a:lnTo>
                      <a:lnTo>
                        <a:pt x="18990" y="8054"/>
                      </a:lnTo>
                      <a:lnTo>
                        <a:pt x="19046" y="8347"/>
                      </a:lnTo>
                      <a:lnTo>
                        <a:pt x="18990" y="8823"/>
                      </a:lnTo>
                      <a:lnTo>
                        <a:pt x="19101" y="9555"/>
                      </a:lnTo>
                      <a:lnTo>
                        <a:pt x="19518" y="10397"/>
                      </a:lnTo>
                      <a:lnTo>
                        <a:pt x="19712" y="10654"/>
                      </a:lnTo>
                      <a:lnTo>
                        <a:pt x="19296" y="9921"/>
                      </a:lnTo>
                      <a:lnTo>
                        <a:pt x="19185" y="9628"/>
                      </a:lnTo>
                      <a:lnTo>
                        <a:pt x="19101" y="9153"/>
                      </a:lnTo>
                      <a:lnTo>
                        <a:pt x="19046" y="8677"/>
                      </a:lnTo>
                      <a:lnTo>
                        <a:pt x="19185" y="8457"/>
                      </a:lnTo>
                      <a:lnTo>
                        <a:pt x="19101" y="8201"/>
                      </a:lnTo>
                      <a:lnTo>
                        <a:pt x="18990" y="7908"/>
                      </a:lnTo>
                      <a:lnTo>
                        <a:pt x="18629" y="7432"/>
                      </a:lnTo>
                      <a:lnTo>
                        <a:pt x="17519" y="5638"/>
                      </a:lnTo>
                      <a:lnTo>
                        <a:pt x="16908" y="4320"/>
                      </a:lnTo>
                      <a:lnTo>
                        <a:pt x="16630" y="3588"/>
                      </a:lnTo>
                      <a:lnTo>
                        <a:pt x="16325" y="2599"/>
                      </a:lnTo>
                      <a:lnTo>
                        <a:pt x="16269" y="2343"/>
                      </a:lnTo>
                      <a:lnTo>
                        <a:pt x="16075" y="1867"/>
                      </a:lnTo>
                      <a:lnTo>
                        <a:pt x="16020" y="1391"/>
                      </a:lnTo>
                      <a:lnTo>
                        <a:pt x="15908" y="1172"/>
                      </a:lnTo>
                      <a:lnTo>
                        <a:pt x="15742" y="879"/>
                      </a:lnTo>
                      <a:lnTo>
                        <a:pt x="15631" y="622"/>
                      </a:lnTo>
                      <a:lnTo>
                        <a:pt x="15742" y="842"/>
                      </a:lnTo>
                      <a:lnTo>
                        <a:pt x="15797" y="293"/>
                      </a:lnTo>
                      <a:lnTo>
                        <a:pt x="15548" y="220"/>
                      </a:lnTo>
                      <a:lnTo>
                        <a:pt x="15492" y="220"/>
                      </a:lnTo>
                      <a:lnTo>
                        <a:pt x="15381" y="29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7" name="Shape 10158">
                  <a:extLst>
                    <a:ext uri="{FF2B5EF4-FFF2-40B4-BE49-F238E27FC236}">
                      <a16:creationId xmlns:a16="http://schemas.microsoft.com/office/drawing/2014/main" id="{5DF6E056-2FE6-4CA3-8F19-4D473678E543}"/>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8" name="Shape 10159">
                  <a:extLst>
                    <a:ext uri="{FF2B5EF4-FFF2-40B4-BE49-F238E27FC236}">
                      <a16:creationId xmlns:a16="http://schemas.microsoft.com/office/drawing/2014/main" id="{D11F3ED7-CB2F-4FD3-9517-FC9043C9D1DC}"/>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9" name="Shape 10160">
                  <a:extLst>
                    <a:ext uri="{FF2B5EF4-FFF2-40B4-BE49-F238E27FC236}">
                      <a16:creationId xmlns:a16="http://schemas.microsoft.com/office/drawing/2014/main" id="{CD8A82EA-F28A-48A8-B5F6-83D5CA0D2DD9}"/>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0" name="Shape 10161">
                  <a:extLst>
                    <a:ext uri="{FF2B5EF4-FFF2-40B4-BE49-F238E27FC236}">
                      <a16:creationId xmlns:a16="http://schemas.microsoft.com/office/drawing/2014/main" id="{9A9902C2-EFEC-47CA-BD72-0F577C6B99AD}"/>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1" name="Shape 10162">
                  <a:extLst>
                    <a:ext uri="{FF2B5EF4-FFF2-40B4-BE49-F238E27FC236}">
                      <a16:creationId xmlns:a16="http://schemas.microsoft.com/office/drawing/2014/main" id="{22769C53-B0AE-46E2-BF9B-4B966714741C}"/>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2" name="Shape 10163">
                  <a:extLst>
                    <a:ext uri="{FF2B5EF4-FFF2-40B4-BE49-F238E27FC236}">
                      <a16:creationId xmlns:a16="http://schemas.microsoft.com/office/drawing/2014/main" id="{9BEFDBD4-BA51-44BC-84AD-04882A0A944D}"/>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3" name="Shape 10164">
                  <a:extLst>
                    <a:ext uri="{FF2B5EF4-FFF2-40B4-BE49-F238E27FC236}">
                      <a16:creationId xmlns:a16="http://schemas.microsoft.com/office/drawing/2014/main" id="{CC6A8798-A9B4-4919-ABA5-C1B5F4D3DE6C}"/>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4" name="Shape 10165">
                  <a:extLst>
                    <a:ext uri="{FF2B5EF4-FFF2-40B4-BE49-F238E27FC236}">
                      <a16:creationId xmlns:a16="http://schemas.microsoft.com/office/drawing/2014/main" id="{7D4EABC8-884A-41A7-A2A8-8F4919F3EF7A}"/>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5" name="Group 10172">
                <a:extLst>
                  <a:ext uri="{FF2B5EF4-FFF2-40B4-BE49-F238E27FC236}">
                    <a16:creationId xmlns:a16="http://schemas.microsoft.com/office/drawing/2014/main" id="{1847EE4B-0CDB-4DF8-BCAB-960ABC518004}"/>
                  </a:ext>
                </a:extLst>
              </p:cNvPr>
              <p:cNvGrpSpPr/>
              <p:nvPr/>
            </p:nvGrpSpPr>
            <p:grpSpPr>
              <a:xfrm>
                <a:off x="5306382" y="2759855"/>
                <a:ext cx="593383" cy="874502"/>
                <a:chOff x="0" y="0"/>
                <a:chExt cx="593381" cy="874500"/>
              </a:xfrm>
              <a:grpFill/>
            </p:grpSpPr>
            <p:sp>
              <p:nvSpPr>
                <p:cNvPr id="143" name="Shape 10167">
                  <a:extLst>
                    <a:ext uri="{FF2B5EF4-FFF2-40B4-BE49-F238E27FC236}">
                      <a16:creationId xmlns:a16="http://schemas.microsoft.com/office/drawing/2014/main" id="{4741F9E7-EA5D-4EBB-B58D-0C1C31F68BBA}"/>
                    </a:ext>
                  </a:extLst>
                </p:cNvPr>
                <p:cNvSpPr/>
                <p:nvPr/>
              </p:nvSpPr>
              <p:spPr>
                <a:xfrm>
                  <a:off x="0" y="0"/>
                  <a:ext cx="593382" cy="868965"/>
                </a:xfrm>
                <a:custGeom>
                  <a:avLst/>
                  <a:gdLst/>
                  <a:ahLst/>
                  <a:cxnLst>
                    <a:cxn ang="0">
                      <a:pos x="wd2" y="hd2"/>
                    </a:cxn>
                    <a:cxn ang="5400000">
                      <a:pos x="wd2" y="hd2"/>
                    </a:cxn>
                    <a:cxn ang="10800000">
                      <a:pos x="wd2" y="hd2"/>
                    </a:cxn>
                    <a:cxn ang="16200000">
                      <a:pos x="wd2" y="hd2"/>
                    </a:cxn>
                  </a:cxnLst>
                  <a:rect l="0" t="0" r="r" b="b"/>
                  <a:pathLst>
                    <a:path w="21600" h="21600" extrusionOk="0">
                      <a:moveTo>
                        <a:pt x="7374" y="19982"/>
                      </a:moveTo>
                      <a:lnTo>
                        <a:pt x="7635" y="19618"/>
                      </a:lnTo>
                      <a:lnTo>
                        <a:pt x="7113" y="19294"/>
                      </a:lnTo>
                      <a:lnTo>
                        <a:pt x="6787" y="19213"/>
                      </a:lnTo>
                      <a:lnTo>
                        <a:pt x="6069" y="18607"/>
                      </a:lnTo>
                      <a:lnTo>
                        <a:pt x="6134" y="18324"/>
                      </a:lnTo>
                      <a:lnTo>
                        <a:pt x="6656" y="18081"/>
                      </a:lnTo>
                      <a:lnTo>
                        <a:pt x="12203" y="17717"/>
                      </a:lnTo>
                      <a:lnTo>
                        <a:pt x="21600" y="17029"/>
                      </a:lnTo>
                      <a:lnTo>
                        <a:pt x="21600" y="16867"/>
                      </a:lnTo>
                      <a:lnTo>
                        <a:pt x="21274" y="16503"/>
                      </a:lnTo>
                      <a:lnTo>
                        <a:pt x="20882" y="16180"/>
                      </a:lnTo>
                      <a:lnTo>
                        <a:pt x="20752" y="15897"/>
                      </a:lnTo>
                      <a:lnTo>
                        <a:pt x="20882" y="15249"/>
                      </a:lnTo>
                      <a:lnTo>
                        <a:pt x="20752" y="15047"/>
                      </a:lnTo>
                      <a:lnTo>
                        <a:pt x="20882" y="14724"/>
                      </a:lnTo>
                      <a:lnTo>
                        <a:pt x="20752" y="14360"/>
                      </a:lnTo>
                      <a:lnTo>
                        <a:pt x="20360" y="14036"/>
                      </a:lnTo>
                      <a:lnTo>
                        <a:pt x="20034" y="13510"/>
                      </a:lnTo>
                      <a:lnTo>
                        <a:pt x="20164" y="12984"/>
                      </a:lnTo>
                      <a:lnTo>
                        <a:pt x="20360" y="12701"/>
                      </a:lnTo>
                      <a:lnTo>
                        <a:pt x="20360" y="12135"/>
                      </a:lnTo>
                      <a:lnTo>
                        <a:pt x="20621" y="11852"/>
                      </a:lnTo>
                      <a:lnTo>
                        <a:pt x="21013" y="11690"/>
                      </a:lnTo>
                      <a:lnTo>
                        <a:pt x="20882" y="11407"/>
                      </a:lnTo>
                      <a:lnTo>
                        <a:pt x="20491" y="11245"/>
                      </a:lnTo>
                      <a:lnTo>
                        <a:pt x="20621" y="10840"/>
                      </a:lnTo>
                      <a:lnTo>
                        <a:pt x="20360" y="10557"/>
                      </a:lnTo>
                      <a:lnTo>
                        <a:pt x="20295" y="10396"/>
                      </a:lnTo>
                      <a:lnTo>
                        <a:pt x="19773" y="10112"/>
                      </a:lnTo>
                      <a:lnTo>
                        <a:pt x="19381" y="9546"/>
                      </a:lnTo>
                      <a:lnTo>
                        <a:pt x="19055" y="9263"/>
                      </a:lnTo>
                      <a:lnTo>
                        <a:pt x="18924" y="8939"/>
                      </a:lnTo>
                      <a:lnTo>
                        <a:pt x="18794" y="8818"/>
                      </a:lnTo>
                      <a:lnTo>
                        <a:pt x="16706" y="4085"/>
                      </a:lnTo>
                      <a:lnTo>
                        <a:pt x="14618" y="0"/>
                      </a:lnTo>
                      <a:lnTo>
                        <a:pt x="8222" y="445"/>
                      </a:lnTo>
                      <a:lnTo>
                        <a:pt x="0" y="809"/>
                      </a:lnTo>
                      <a:lnTo>
                        <a:pt x="0" y="890"/>
                      </a:lnTo>
                      <a:lnTo>
                        <a:pt x="261" y="1133"/>
                      </a:lnTo>
                      <a:lnTo>
                        <a:pt x="783" y="1294"/>
                      </a:lnTo>
                      <a:lnTo>
                        <a:pt x="261" y="14440"/>
                      </a:lnTo>
                      <a:lnTo>
                        <a:pt x="1762" y="20912"/>
                      </a:lnTo>
                      <a:lnTo>
                        <a:pt x="1762" y="21034"/>
                      </a:lnTo>
                      <a:lnTo>
                        <a:pt x="2219" y="20953"/>
                      </a:lnTo>
                      <a:lnTo>
                        <a:pt x="3067" y="21034"/>
                      </a:lnTo>
                      <a:lnTo>
                        <a:pt x="3459" y="21034"/>
                      </a:lnTo>
                      <a:lnTo>
                        <a:pt x="3589" y="20063"/>
                      </a:lnTo>
                      <a:lnTo>
                        <a:pt x="3720" y="19739"/>
                      </a:lnTo>
                      <a:lnTo>
                        <a:pt x="3850" y="19537"/>
                      </a:lnTo>
                      <a:lnTo>
                        <a:pt x="3850" y="19456"/>
                      </a:lnTo>
                      <a:lnTo>
                        <a:pt x="4046" y="19618"/>
                      </a:lnTo>
                      <a:lnTo>
                        <a:pt x="4176" y="19699"/>
                      </a:lnTo>
                      <a:lnTo>
                        <a:pt x="4568" y="19901"/>
                      </a:lnTo>
                      <a:lnTo>
                        <a:pt x="4568" y="20225"/>
                      </a:lnTo>
                      <a:lnTo>
                        <a:pt x="4437" y="20427"/>
                      </a:lnTo>
                      <a:lnTo>
                        <a:pt x="4698" y="20751"/>
                      </a:lnTo>
                      <a:lnTo>
                        <a:pt x="5155" y="20912"/>
                      </a:lnTo>
                      <a:lnTo>
                        <a:pt x="5286" y="20831"/>
                      </a:lnTo>
                      <a:lnTo>
                        <a:pt x="5547" y="21115"/>
                      </a:lnTo>
                      <a:lnTo>
                        <a:pt x="5416" y="21438"/>
                      </a:lnTo>
                      <a:lnTo>
                        <a:pt x="4960" y="21519"/>
                      </a:lnTo>
                      <a:lnTo>
                        <a:pt x="4568" y="21519"/>
                      </a:lnTo>
                      <a:lnTo>
                        <a:pt x="4176" y="21600"/>
                      </a:lnTo>
                      <a:lnTo>
                        <a:pt x="6069" y="21438"/>
                      </a:lnTo>
                      <a:lnTo>
                        <a:pt x="6526" y="21357"/>
                      </a:lnTo>
                      <a:lnTo>
                        <a:pt x="6656" y="21034"/>
                      </a:lnTo>
                      <a:lnTo>
                        <a:pt x="6526" y="20953"/>
                      </a:lnTo>
                      <a:lnTo>
                        <a:pt x="7048" y="21034"/>
                      </a:lnTo>
                      <a:lnTo>
                        <a:pt x="7505" y="20751"/>
                      </a:lnTo>
                      <a:lnTo>
                        <a:pt x="7635" y="20306"/>
                      </a:lnTo>
                      <a:lnTo>
                        <a:pt x="7374" y="199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4" name="Shape 10168">
                  <a:extLst>
                    <a:ext uri="{FF2B5EF4-FFF2-40B4-BE49-F238E27FC236}">
                      <a16:creationId xmlns:a16="http://schemas.microsoft.com/office/drawing/2014/main" id="{92BBB884-EFD6-4A29-A455-02DD713DA1A8}"/>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5" name="Shape 10169">
                  <a:extLst>
                    <a:ext uri="{FF2B5EF4-FFF2-40B4-BE49-F238E27FC236}">
                      <a16:creationId xmlns:a16="http://schemas.microsoft.com/office/drawing/2014/main" id="{EAFACE38-894F-4FB8-8722-0DD359CA5D4B}"/>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6" name="Shape 10170">
                  <a:extLst>
                    <a:ext uri="{FF2B5EF4-FFF2-40B4-BE49-F238E27FC236}">
                      <a16:creationId xmlns:a16="http://schemas.microsoft.com/office/drawing/2014/main" id="{B824BD42-2408-4621-9DED-73888FED10F7}"/>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7" name="Shape 10171">
                  <a:extLst>
                    <a:ext uri="{FF2B5EF4-FFF2-40B4-BE49-F238E27FC236}">
                      <a16:creationId xmlns:a16="http://schemas.microsoft.com/office/drawing/2014/main" id="{AED6DBC5-9B2E-47FD-8BDF-8A2F4899C2F7}"/>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56" name="Shape 10173">
                <a:extLst>
                  <a:ext uri="{FF2B5EF4-FFF2-40B4-BE49-F238E27FC236}">
                    <a16:creationId xmlns:a16="http://schemas.microsoft.com/office/drawing/2014/main" id="{79801D18-B28B-4392-8A2E-C8C46465D0B6}"/>
                  </a:ext>
                </a:extLst>
              </p:cNvPr>
              <p:cNvSpPr/>
              <p:nvPr/>
            </p:nvSpPr>
            <p:spPr>
              <a:xfrm>
                <a:off x="5670299" y="1440136"/>
                <a:ext cx="641787" cy="663930"/>
              </a:xfrm>
              <a:custGeom>
                <a:avLst/>
                <a:gdLst/>
                <a:ahLst/>
                <a:cxnLst>
                  <a:cxn ang="0">
                    <a:pos x="wd2" y="hd2"/>
                  </a:cxn>
                  <a:cxn ang="5400000">
                    <a:pos x="wd2" y="hd2"/>
                  </a:cxn>
                  <a:cxn ang="10800000">
                    <a:pos x="wd2" y="hd2"/>
                  </a:cxn>
                  <a:cxn ang="16200000">
                    <a:pos x="wd2" y="hd2"/>
                  </a:cxn>
                </a:cxnLst>
                <a:rect l="0" t="0" r="r" b="b"/>
                <a:pathLst>
                  <a:path w="21600" h="21600" extrusionOk="0">
                    <a:moveTo>
                      <a:pt x="0" y="4288"/>
                    </a:moveTo>
                    <a:lnTo>
                      <a:pt x="845" y="9582"/>
                    </a:lnTo>
                    <a:lnTo>
                      <a:pt x="2051" y="19112"/>
                    </a:lnTo>
                    <a:lnTo>
                      <a:pt x="2655" y="18847"/>
                    </a:lnTo>
                    <a:lnTo>
                      <a:pt x="2956" y="19112"/>
                    </a:lnTo>
                    <a:lnTo>
                      <a:pt x="3680" y="18953"/>
                    </a:lnTo>
                    <a:lnTo>
                      <a:pt x="4706" y="19324"/>
                    </a:lnTo>
                    <a:lnTo>
                      <a:pt x="4887" y="19747"/>
                    </a:lnTo>
                    <a:lnTo>
                      <a:pt x="5611" y="20435"/>
                    </a:lnTo>
                    <a:lnTo>
                      <a:pt x="6034" y="20541"/>
                    </a:lnTo>
                    <a:lnTo>
                      <a:pt x="6818" y="20435"/>
                    </a:lnTo>
                    <a:lnTo>
                      <a:pt x="7059" y="20541"/>
                    </a:lnTo>
                    <a:lnTo>
                      <a:pt x="7964" y="21018"/>
                    </a:lnTo>
                    <a:lnTo>
                      <a:pt x="8326" y="21018"/>
                    </a:lnTo>
                    <a:lnTo>
                      <a:pt x="8628" y="20700"/>
                    </a:lnTo>
                    <a:lnTo>
                      <a:pt x="8990" y="20647"/>
                    </a:lnTo>
                    <a:lnTo>
                      <a:pt x="9533" y="20700"/>
                    </a:lnTo>
                    <a:lnTo>
                      <a:pt x="10016" y="21018"/>
                    </a:lnTo>
                    <a:lnTo>
                      <a:pt x="10378" y="20806"/>
                    </a:lnTo>
                    <a:lnTo>
                      <a:pt x="10800" y="20806"/>
                    </a:lnTo>
                    <a:lnTo>
                      <a:pt x="11041" y="20541"/>
                    </a:lnTo>
                    <a:lnTo>
                      <a:pt x="11464" y="20118"/>
                    </a:lnTo>
                    <a:lnTo>
                      <a:pt x="11946" y="19906"/>
                    </a:lnTo>
                    <a:lnTo>
                      <a:pt x="12248" y="20647"/>
                    </a:lnTo>
                    <a:lnTo>
                      <a:pt x="12610" y="20912"/>
                    </a:lnTo>
                    <a:lnTo>
                      <a:pt x="13093" y="20912"/>
                    </a:lnTo>
                    <a:lnTo>
                      <a:pt x="13394" y="21335"/>
                    </a:lnTo>
                    <a:lnTo>
                      <a:pt x="13756" y="21600"/>
                    </a:lnTo>
                    <a:lnTo>
                      <a:pt x="14179" y="21600"/>
                    </a:lnTo>
                    <a:lnTo>
                      <a:pt x="14782" y="21335"/>
                    </a:lnTo>
                    <a:lnTo>
                      <a:pt x="15084" y="21018"/>
                    </a:lnTo>
                    <a:lnTo>
                      <a:pt x="15084" y="20647"/>
                    </a:lnTo>
                    <a:lnTo>
                      <a:pt x="15566" y="20329"/>
                    </a:lnTo>
                    <a:lnTo>
                      <a:pt x="15446" y="19641"/>
                    </a:lnTo>
                    <a:lnTo>
                      <a:pt x="15325" y="19429"/>
                    </a:lnTo>
                    <a:lnTo>
                      <a:pt x="15446" y="19006"/>
                    </a:lnTo>
                    <a:lnTo>
                      <a:pt x="15566" y="18953"/>
                    </a:lnTo>
                    <a:lnTo>
                      <a:pt x="15566" y="18529"/>
                    </a:lnTo>
                    <a:lnTo>
                      <a:pt x="15687" y="18212"/>
                    </a:lnTo>
                    <a:lnTo>
                      <a:pt x="15989" y="17841"/>
                    </a:lnTo>
                    <a:lnTo>
                      <a:pt x="16351" y="17947"/>
                    </a:lnTo>
                    <a:lnTo>
                      <a:pt x="16834" y="18529"/>
                    </a:lnTo>
                    <a:lnTo>
                      <a:pt x="17015" y="18159"/>
                    </a:lnTo>
                    <a:lnTo>
                      <a:pt x="17256" y="17735"/>
                    </a:lnTo>
                    <a:lnTo>
                      <a:pt x="16954" y="17418"/>
                    </a:lnTo>
                    <a:lnTo>
                      <a:pt x="17135" y="17047"/>
                    </a:lnTo>
                    <a:lnTo>
                      <a:pt x="17135" y="16624"/>
                    </a:lnTo>
                    <a:lnTo>
                      <a:pt x="17377" y="16359"/>
                    </a:lnTo>
                    <a:lnTo>
                      <a:pt x="17920" y="16041"/>
                    </a:lnTo>
                    <a:lnTo>
                      <a:pt x="17920" y="15671"/>
                    </a:lnTo>
                    <a:lnTo>
                      <a:pt x="18282" y="15247"/>
                    </a:lnTo>
                    <a:lnTo>
                      <a:pt x="18945" y="15459"/>
                    </a:lnTo>
                    <a:lnTo>
                      <a:pt x="19850" y="14824"/>
                    </a:lnTo>
                    <a:lnTo>
                      <a:pt x="20333" y="14029"/>
                    </a:lnTo>
                    <a:lnTo>
                      <a:pt x="20876" y="13659"/>
                    </a:lnTo>
                    <a:lnTo>
                      <a:pt x="20997" y="12971"/>
                    </a:lnTo>
                    <a:lnTo>
                      <a:pt x="20997" y="11859"/>
                    </a:lnTo>
                    <a:lnTo>
                      <a:pt x="21238" y="11859"/>
                    </a:lnTo>
                    <a:lnTo>
                      <a:pt x="21238" y="11382"/>
                    </a:lnTo>
                    <a:lnTo>
                      <a:pt x="21117" y="10959"/>
                    </a:lnTo>
                    <a:lnTo>
                      <a:pt x="21359" y="9847"/>
                    </a:lnTo>
                    <a:lnTo>
                      <a:pt x="21479" y="9582"/>
                    </a:lnTo>
                    <a:lnTo>
                      <a:pt x="21238" y="8471"/>
                    </a:lnTo>
                    <a:lnTo>
                      <a:pt x="20876" y="8100"/>
                    </a:lnTo>
                    <a:lnTo>
                      <a:pt x="20997" y="7782"/>
                    </a:lnTo>
                    <a:lnTo>
                      <a:pt x="21238" y="7782"/>
                    </a:lnTo>
                    <a:lnTo>
                      <a:pt x="21600" y="7571"/>
                    </a:lnTo>
                    <a:lnTo>
                      <a:pt x="20092" y="212"/>
                    </a:lnTo>
                    <a:lnTo>
                      <a:pt x="20092" y="0"/>
                    </a:lnTo>
                    <a:lnTo>
                      <a:pt x="17618" y="1324"/>
                    </a:lnTo>
                    <a:lnTo>
                      <a:pt x="16834" y="1800"/>
                    </a:lnTo>
                    <a:lnTo>
                      <a:pt x="16351" y="2118"/>
                    </a:lnTo>
                    <a:lnTo>
                      <a:pt x="15989" y="2382"/>
                    </a:lnTo>
                    <a:lnTo>
                      <a:pt x="15566" y="3018"/>
                    </a:lnTo>
                    <a:lnTo>
                      <a:pt x="14782" y="3600"/>
                    </a:lnTo>
                    <a:lnTo>
                      <a:pt x="13998" y="3706"/>
                    </a:lnTo>
                    <a:lnTo>
                      <a:pt x="13515" y="3706"/>
                    </a:lnTo>
                    <a:lnTo>
                      <a:pt x="12610" y="4024"/>
                    </a:lnTo>
                    <a:lnTo>
                      <a:pt x="12248" y="4288"/>
                    </a:lnTo>
                    <a:lnTo>
                      <a:pt x="11826" y="4394"/>
                    </a:lnTo>
                    <a:lnTo>
                      <a:pt x="11464" y="4712"/>
                    </a:lnTo>
                    <a:lnTo>
                      <a:pt x="11041" y="4606"/>
                    </a:lnTo>
                    <a:lnTo>
                      <a:pt x="10559" y="4394"/>
                    </a:lnTo>
                    <a:lnTo>
                      <a:pt x="9654" y="4394"/>
                    </a:lnTo>
                    <a:lnTo>
                      <a:pt x="9352" y="4712"/>
                    </a:lnTo>
                    <a:lnTo>
                      <a:pt x="8869" y="4712"/>
                    </a:lnTo>
                    <a:lnTo>
                      <a:pt x="9352" y="4288"/>
                    </a:lnTo>
                    <a:lnTo>
                      <a:pt x="10016" y="4182"/>
                    </a:lnTo>
                    <a:lnTo>
                      <a:pt x="9533" y="3812"/>
                    </a:lnTo>
                    <a:lnTo>
                      <a:pt x="9231" y="4182"/>
                    </a:lnTo>
                    <a:lnTo>
                      <a:pt x="8749" y="4076"/>
                    </a:lnTo>
                    <a:lnTo>
                      <a:pt x="8326" y="3812"/>
                    </a:lnTo>
                    <a:lnTo>
                      <a:pt x="7723" y="3706"/>
                    </a:lnTo>
                    <a:lnTo>
                      <a:pt x="7421" y="3600"/>
                    </a:lnTo>
                    <a:lnTo>
                      <a:pt x="6516" y="3494"/>
                    </a:lnTo>
                    <a:lnTo>
                      <a:pt x="6396" y="3282"/>
                    </a:lnTo>
                    <a:lnTo>
                      <a:pt x="4465" y="3706"/>
                    </a:lnTo>
                    <a:lnTo>
                      <a:pt x="0" y="428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7" name="Shape 10174">
                <a:extLst>
                  <a:ext uri="{FF2B5EF4-FFF2-40B4-BE49-F238E27FC236}">
                    <a16:creationId xmlns:a16="http://schemas.microsoft.com/office/drawing/2014/main" id="{3C810875-D473-4C35-8B3A-55FA04B7129F}"/>
                  </a:ext>
                </a:extLst>
              </p:cNvPr>
              <p:cNvSpPr/>
              <p:nvPr/>
            </p:nvSpPr>
            <p:spPr>
              <a:xfrm>
                <a:off x="5707947" y="2711038"/>
                <a:ext cx="835398" cy="782720"/>
              </a:xfrm>
              <a:custGeom>
                <a:avLst/>
                <a:gdLst/>
                <a:ahLst/>
                <a:cxnLst>
                  <a:cxn ang="0">
                    <a:pos x="wd2" y="hd2"/>
                  </a:cxn>
                  <a:cxn ang="5400000">
                    <a:pos x="wd2" y="hd2"/>
                  </a:cxn>
                  <a:cxn ang="10800000">
                    <a:pos x="wd2" y="hd2"/>
                  </a:cxn>
                  <a:cxn ang="16200000">
                    <a:pos x="wd2" y="hd2"/>
                  </a:cxn>
                </a:cxnLst>
                <a:rect l="0" t="0" r="r" b="b"/>
                <a:pathLst>
                  <a:path w="21600" h="21600" extrusionOk="0">
                    <a:moveTo>
                      <a:pt x="21090" y="12709"/>
                    </a:moveTo>
                    <a:lnTo>
                      <a:pt x="20488" y="12664"/>
                    </a:lnTo>
                    <a:lnTo>
                      <a:pt x="20209" y="12304"/>
                    </a:lnTo>
                    <a:lnTo>
                      <a:pt x="20209" y="11721"/>
                    </a:lnTo>
                    <a:lnTo>
                      <a:pt x="19978" y="11361"/>
                    </a:lnTo>
                    <a:lnTo>
                      <a:pt x="19792" y="11137"/>
                    </a:lnTo>
                    <a:lnTo>
                      <a:pt x="19607" y="10778"/>
                    </a:lnTo>
                    <a:lnTo>
                      <a:pt x="19097" y="10598"/>
                    </a:lnTo>
                    <a:lnTo>
                      <a:pt x="18819" y="10373"/>
                    </a:lnTo>
                    <a:lnTo>
                      <a:pt x="18726" y="10014"/>
                    </a:lnTo>
                    <a:lnTo>
                      <a:pt x="18726" y="9790"/>
                    </a:lnTo>
                    <a:lnTo>
                      <a:pt x="18587" y="9430"/>
                    </a:lnTo>
                    <a:lnTo>
                      <a:pt x="18216" y="8936"/>
                    </a:lnTo>
                    <a:lnTo>
                      <a:pt x="18124" y="8667"/>
                    </a:lnTo>
                    <a:lnTo>
                      <a:pt x="17521" y="8263"/>
                    </a:lnTo>
                    <a:lnTo>
                      <a:pt x="17150" y="8173"/>
                    </a:lnTo>
                    <a:lnTo>
                      <a:pt x="16826" y="7904"/>
                    </a:lnTo>
                    <a:lnTo>
                      <a:pt x="16826" y="7814"/>
                    </a:lnTo>
                    <a:lnTo>
                      <a:pt x="16548" y="7679"/>
                    </a:lnTo>
                    <a:lnTo>
                      <a:pt x="16455" y="7410"/>
                    </a:lnTo>
                    <a:lnTo>
                      <a:pt x="16130" y="7230"/>
                    </a:lnTo>
                    <a:lnTo>
                      <a:pt x="16038" y="6916"/>
                    </a:lnTo>
                    <a:lnTo>
                      <a:pt x="16038" y="6736"/>
                    </a:lnTo>
                    <a:lnTo>
                      <a:pt x="15760" y="6556"/>
                    </a:lnTo>
                    <a:lnTo>
                      <a:pt x="15342" y="6242"/>
                    </a:lnTo>
                    <a:lnTo>
                      <a:pt x="14972" y="6152"/>
                    </a:lnTo>
                    <a:lnTo>
                      <a:pt x="14740" y="5973"/>
                    </a:lnTo>
                    <a:lnTo>
                      <a:pt x="14555" y="5613"/>
                    </a:lnTo>
                    <a:lnTo>
                      <a:pt x="14230" y="5299"/>
                    </a:lnTo>
                    <a:lnTo>
                      <a:pt x="13581" y="4940"/>
                    </a:lnTo>
                    <a:lnTo>
                      <a:pt x="12979" y="4536"/>
                    </a:lnTo>
                    <a:lnTo>
                      <a:pt x="12098" y="3593"/>
                    </a:lnTo>
                    <a:lnTo>
                      <a:pt x="12052" y="3278"/>
                    </a:lnTo>
                    <a:lnTo>
                      <a:pt x="11681" y="2919"/>
                    </a:lnTo>
                    <a:lnTo>
                      <a:pt x="11588" y="2694"/>
                    </a:lnTo>
                    <a:lnTo>
                      <a:pt x="11264" y="2335"/>
                    </a:lnTo>
                    <a:lnTo>
                      <a:pt x="10707" y="2425"/>
                    </a:lnTo>
                    <a:lnTo>
                      <a:pt x="10105" y="1931"/>
                    </a:lnTo>
                    <a:lnTo>
                      <a:pt x="9873" y="1931"/>
                    </a:lnTo>
                    <a:lnTo>
                      <a:pt x="9502" y="1751"/>
                    </a:lnTo>
                    <a:lnTo>
                      <a:pt x="9317" y="1392"/>
                    </a:lnTo>
                    <a:lnTo>
                      <a:pt x="9409" y="1078"/>
                    </a:lnTo>
                    <a:lnTo>
                      <a:pt x="10012" y="225"/>
                    </a:lnTo>
                    <a:lnTo>
                      <a:pt x="10105" y="0"/>
                    </a:lnTo>
                    <a:lnTo>
                      <a:pt x="5238" y="719"/>
                    </a:lnTo>
                    <a:lnTo>
                      <a:pt x="3569" y="808"/>
                    </a:lnTo>
                    <a:lnTo>
                      <a:pt x="0" y="1347"/>
                    </a:lnTo>
                    <a:lnTo>
                      <a:pt x="1483" y="5883"/>
                    </a:lnTo>
                    <a:lnTo>
                      <a:pt x="2967" y="11137"/>
                    </a:lnTo>
                    <a:lnTo>
                      <a:pt x="3059" y="11272"/>
                    </a:lnTo>
                    <a:lnTo>
                      <a:pt x="3152" y="11631"/>
                    </a:lnTo>
                    <a:lnTo>
                      <a:pt x="3384" y="11945"/>
                    </a:lnTo>
                    <a:lnTo>
                      <a:pt x="3662" y="12574"/>
                    </a:lnTo>
                    <a:lnTo>
                      <a:pt x="4033" y="12888"/>
                    </a:lnTo>
                    <a:lnTo>
                      <a:pt x="4079" y="13068"/>
                    </a:lnTo>
                    <a:lnTo>
                      <a:pt x="4264" y="13382"/>
                    </a:lnTo>
                    <a:lnTo>
                      <a:pt x="4172" y="13831"/>
                    </a:lnTo>
                    <a:lnTo>
                      <a:pt x="4450" y="14011"/>
                    </a:lnTo>
                    <a:lnTo>
                      <a:pt x="4542" y="14325"/>
                    </a:lnTo>
                    <a:lnTo>
                      <a:pt x="4264" y="14505"/>
                    </a:lnTo>
                    <a:lnTo>
                      <a:pt x="4079" y="14819"/>
                    </a:lnTo>
                    <a:lnTo>
                      <a:pt x="4079" y="15448"/>
                    </a:lnTo>
                    <a:lnTo>
                      <a:pt x="3940" y="15762"/>
                    </a:lnTo>
                    <a:lnTo>
                      <a:pt x="3847" y="16346"/>
                    </a:lnTo>
                    <a:lnTo>
                      <a:pt x="4079" y="16930"/>
                    </a:lnTo>
                    <a:lnTo>
                      <a:pt x="4357" y="17289"/>
                    </a:lnTo>
                    <a:lnTo>
                      <a:pt x="4450" y="17693"/>
                    </a:lnTo>
                    <a:lnTo>
                      <a:pt x="4357" y="18052"/>
                    </a:lnTo>
                    <a:lnTo>
                      <a:pt x="4450" y="18277"/>
                    </a:lnTo>
                    <a:lnTo>
                      <a:pt x="4357" y="18995"/>
                    </a:lnTo>
                    <a:lnTo>
                      <a:pt x="4450" y="19310"/>
                    </a:lnTo>
                    <a:lnTo>
                      <a:pt x="4728" y="19669"/>
                    </a:lnTo>
                    <a:lnTo>
                      <a:pt x="4960" y="20073"/>
                    </a:lnTo>
                    <a:lnTo>
                      <a:pt x="4960" y="20253"/>
                    </a:lnTo>
                    <a:lnTo>
                      <a:pt x="5423" y="20926"/>
                    </a:lnTo>
                    <a:lnTo>
                      <a:pt x="5516" y="21241"/>
                    </a:lnTo>
                    <a:lnTo>
                      <a:pt x="5748" y="21510"/>
                    </a:lnTo>
                    <a:lnTo>
                      <a:pt x="16640" y="20747"/>
                    </a:lnTo>
                    <a:lnTo>
                      <a:pt x="17011" y="21016"/>
                    </a:lnTo>
                    <a:lnTo>
                      <a:pt x="17243" y="21600"/>
                    </a:lnTo>
                    <a:lnTo>
                      <a:pt x="17614" y="21600"/>
                    </a:lnTo>
                    <a:lnTo>
                      <a:pt x="17845" y="21420"/>
                    </a:lnTo>
                    <a:lnTo>
                      <a:pt x="17845" y="20477"/>
                    </a:lnTo>
                    <a:lnTo>
                      <a:pt x="17706" y="20163"/>
                    </a:lnTo>
                    <a:lnTo>
                      <a:pt x="17614" y="19894"/>
                    </a:lnTo>
                    <a:lnTo>
                      <a:pt x="17706" y="19579"/>
                    </a:lnTo>
                    <a:lnTo>
                      <a:pt x="17845" y="19579"/>
                    </a:lnTo>
                    <a:lnTo>
                      <a:pt x="18124" y="19310"/>
                    </a:lnTo>
                    <a:lnTo>
                      <a:pt x="18494" y="19400"/>
                    </a:lnTo>
                    <a:lnTo>
                      <a:pt x="19282" y="19579"/>
                    </a:lnTo>
                    <a:lnTo>
                      <a:pt x="19607" y="19669"/>
                    </a:lnTo>
                    <a:lnTo>
                      <a:pt x="19792" y="19579"/>
                    </a:lnTo>
                    <a:lnTo>
                      <a:pt x="19885" y="19579"/>
                    </a:lnTo>
                    <a:lnTo>
                      <a:pt x="19978" y="19220"/>
                    </a:lnTo>
                    <a:lnTo>
                      <a:pt x="19700" y="18995"/>
                    </a:lnTo>
                    <a:lnTo>
                      <a:pt x="19792" y="18636"/>
                    </a:lnTo>
                    <a:lnTo>
                      <a:pt x="19978" y="18367"/>
                    </a:lnTo>
                    <a:lnTo>
                      <a:pt x="19700" y="18367"/>
                    </a:lnTo>
                    <a:lnTo>
                      <a:pt x="19885" y="18052"/>
                    </a:lnTo>
                    <a:lnTo>
                      <a:pt x="19607" y="17783"/>
                    </a:lnTo>
                    <a:lnTo>
                      <a:pt x="19885" y="17963"/>
                    </a:lnTo>
                    <a:lnTo>
                      <a:pt x="20024" y="17603"/>
                    </a:lnTo>
                    <a:lnTo>
                      <a:pt x="19607" y="17603"/>
                    </a:lnTo>
                    <a:lnTo>
                      <a:pt x="19792" y="17289"/>
                    </a:lnTo>
                    <a:lnTo>
                      <a:pt x="20024" y="17469"/>
                    </a:lnTo>
                    <a:lnTo>
                      <a:pt x="20302" y="17020"/>
                    </a:lnTo>
                    <a:lnTo>
                      <a:pt x="20395" y="16705"/>
                    </a:lnTo>
                    <a:lnTo>
                      <a:pt x="20024" y="16615"/>
                    </a:lnTo>
                    <a:lnTo>
                      <a:pt x="19792" y="16615"/>
                    </a:lnTo>
                    <a:lnTo>
                      <a:pt x="19421" y="16436"/>
                    </a:lnTo>
                    <a:lnTo>
                      <a:pt x="19607" y="16436"/>
                    </a:lnTo>
                    <a:lnTo>
                      <a:pt x="19885" y="16526"/>
                    </a:lnTo>
                    <a:lnTo>
                      <a:pt x="20209" y="16526"/>
                    </a:lnTo>
                    <a:lnTo>
                      <a:pt x="20209" y="16166"/>
                    </a:lnTo>
                    <a:lnTo>
                      <a:pt x="20395" y="16166"/>
                    </a:lnTo>
                    <a:lnTo>
                      <a:pt x="20580" y="15583"/>
                    </a:lnTo>
                    <a:lnTo>
                      <a:pt x="20302" y="15672"/>
                    </a:lnTo>
                    <a:lnTo>
                      <a:pt x="20117" y="15493"/>
                    </a:lnTo>
                    <a:lnTo>
                      <a:pt x="20395" y="15268"/>
                    </a:lnTo>
                    <a:lnTo>
                      <a:pt x="20302" y="14999"/>
                    </a:lnTo>
                    <a:lnTo>
                      <a:pt x="20580" y="15178"/>
                    </a:lnTo>
                    <a:lnTo>
                      <a:pt x="20766" y="14819"/>
                    </a:lnTo>
                    <a:lnTo>
                      <a:pt x="20766" y="14774"/>
                    </a:lnTo>
                    <a:lnTo>
                      <a:pt x="20395" y="14819"/>
                    </a:lnTo>
                    <a:lnTo>
                      <a:pt x="20302" y="14505"/>
                    </a:lnTo>
                    <a:lnTo>
                      <a:pt x="20673" y="14505"/>
                    </a:lnTo>
                    <a:lnTo>
                      <a:pt x="20905" y="14146"/>
                    </a:lnTo>
                    <a:lnTo>
                      <a:pt x="20580" y="13921"/>
                    </a:lnTo>
                    <a:lnTo>
                      <a:pt x="20580" y="13562"/>
                    </a:lnTo>
                    <a:lnTo>
                      <a:pt x="20905" y="13741"/>
                    </a:lnTo>
                    <a:lnTo>
                      <a:pt x="21276" y="13741"/>
                    </a:lnTo>
                    <a:lnTo>
                      <a:pt x="21183" y="13382"/>
                    </a:lnTo>
                    <a:lnTo>
                      <a:pt x="21507" y="13247"/>
                    </a:lnTo>
                    <a:lnTo>
                      <a:pt x="21600" y="12888"/>
                    </a:lnTo>
                    <a:lnTo>
                      <a:pt x="21461" y="12888"/>
                    </a:lnTo>
                    <a:lnTo>
                      <a:pt x="21090" y="12709"/>
                    </a:lnTo>
                    <a:close/>
                  </a:path>
                </a:pathLst>
              </a:custGeom>
              <a:solidFill>
                <a:schemeClr val="accent1">
                  <a:lumMod val="40000"/>
                  <a:lumOff val="6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8" name="Shape 10175">
                <a:extLst>
                  <a:ext uri="{FF2B5EF4-FFF2-40B4-BE49-F238E27FC236}">
                    <a16:creationId xmlns:a16="http://schemas.microsoft.com/office/drawing/2014/main" id="{958158E5-9332-4F5D-B91E-9526F12CD168}"/>
                  </a:ext>
                </a:extLst>
              </p:cNvPr>
              <p:cNvSpPr/>
              <p:nvPr/>
            </p:nvSpPr>
            <p:spPr>
              <a:xfrm>
                <a:off x="6079035" y="1672837"/>
                <a:ext cx="681226" cy="621620"/>
              </a:xfrm>
              <a:custGeom>
                <a:avLst/>
                <a:gdLst/>
                <a:ahLst/>
                <a:cxnLst>
                  <a:cxn ang="0">
                    <a:pos x="wd2" y="hd2"/>
                  </a:cxn>
                  <a:cxn ang="5400000">
                    <a:pos x="wd2" y="hd2"/>
                  </a:cxn>
                  <a:cxn ang="10800000">
                    <a:pos x="wd2" y="hd2"/>
                  </a:cxn>
                  <a:cxn ang="16200000">
                    <a:pos x="wd2" y="hd2"/>
                  </a:cxn>
                </a:cxnLst>
                <a:rect l="0" t="0" r="r" b="b"/>
                <a:pathLst>
                  <a:path w="21600" h="21600" extrusionOk="0">
                    <a:moveTo>
                      <a:pt x="6821" y="226"/>
                    </a:moveTo>
                    <a:lnTo>
                      <a:pt x="6707" y="565"/>
                    </a:lnTo>
                    <a:lnTo>
                      <a:pt x="7048" y="961"/>
                    </a:lnTo>
                    <a:lnTo>
                      <a:pt x="7276" y="2149"/>
                    </a:lnTo>
                    <a:lnTo>
                      <a:pt x="7162" y="2431"/>
                    </a:lnTo>
                    <a:lnTo>
                      <a:pt x="6935" y="3619"/>
                    </a:lnTo>
                    <a:lnTo>
                      <a:pt x="7048" y="4071"/>
                    </a:lnTo>
                    <a:lnTo>
                      <a:pt x="7048" y="4580"/>
                    </a:lnTo>
                    <a:lnTo>
                      <a:pt x="6821" y="4580"/>
                    </a:lnTo>
                    <a:lnTo>
                      <a:pt x="6821" y="5768"/>
                    </a:lnTo>
                    <a:lnTo>
                      <a:pt x="6707" y="6503"/>
                    </a:lnTo>
                    <a:lnTo>
                      <a:pt x="6196" y="6898"/>
                    </a:lnTo>
                    <a:lnTo>
                      <a:pt x="5741" y="7747"/>
                    </a:lnTo>
                    <a:lnTo>
                      <a:pt x="4888" y="8425"/>
                    </a:lnTo>
                    <a:lnTo>
                      <a:pt x="4263" y="8199"/>
                    </a:lnTo>
                    <a:lnTo>
                      <a:pt x="3922" y="8651"/>
                    </a:lnTo>
                    <a:lnTo>
                      <a:pt x="3922" y="9047"/>
                    </a:lnTo>
                    <a:lnTo>
                      <a:pt x="3411" y="9386"/>
                    </a:lnTo>
                    <a:lnTo>
                      <a:pt x="3183" y="9669"/>
                    </a:lnTo>
                    <a:lnTo>
                      <a:pt x="3183" y="10121"/>
                    </a:lnTo>
                    <a:lnTo>
                      <a:pt x="3013" y="10517"/>
                    </a:lnTo>
                    <a:lnTo>
                      <a:pt x="3297" y="10857"/>
                    </a:lnTo>
                    <a:lnTo>
                      <a:pt x="3069" y="11309"/>
                    </a:lnTo>
                    <a:lnTo>
                      <a:pt x="2899" y="11705"/>
                    </a:lnTo>
                    <a:lnTo>
                      <a:pt x="2444" y="11083"/>
                    </a:lnTo>
                    <a:lnTo>
                      <a:pt x="2103" y="10970"/>
                    </a:lnTo>
                    <a:lnTo>
                      <a:pt x="1819" y="11365"/>
                    </a:lnTo>
                    <a:lnTo>
                      <a:pt x="1705" y="11705"/>
                    </a:lnTo>
                    <a:lnTo>
                      <a:pt x="1705" y="12157"/>
                    </a:lnTo>
                    <a:lnTo>
                      <a:pt x="1592" y="12214"/>
                    </a:lnTo>
                    <a:lnTo>
                      <a:pt x="1478" y="12666"/>
                    </a:lnTo>
                    <a:lnTo>
                      <a:pt x="1592" y="12892"/>
                    </a:lnTo>
                    <a:lnTo>
                      <a:pt x="1705" y="13627"/>
                    </a:lnTo>
                    <a:lnTo>
                      <a:pt x="1251" y="13966"/>
                    </a:lnTo>
                    <a:lnTo>
                      <a:pt x="1251" y="14362"/>
                    </a:lnTo>
                    <a:lnTo>
                      <a:pt x="966" y="14702"/>
                    </a:lnTo>
                    <a:lnTo>
                      <a:pt x="398" y="14984"/>
                    </a:lnTo>
                    <a:lnTo>
                      <a:pt x="0" y="14984"/>
                    </a:lnTo>
                    <a:lnTo>
                      <a:pt x="0" y="15324"/>
                    </a:lnTo>
                    <a:lnTo>
                      <a:pt x="227" y="15437"/>
                    </a:lnTo>
                    <a:lnTo>
                      <a:pt x="227" y="15832"/>
                    </a:lnTo>
                    <a:lnTo>
                      <a:pt x="0" y="16624"/>
                    </a:lnTo>
                    <a:lnTo>
                      <a:pt x="853" y="17472"/>
                    </a:lnTo>
                    <a:lnTo>
                      <a:pt x="966" y="17868"/>
                    </a:lnTo>
                    <a:lnTo>
                      <a:pt x="1364" y="18207"/>
                    </a:lnTo>
                    <a:lnTo>
                      <a:pt x="2103" y="19282"/>
                    </a:lnTo>
                    <a:lnTo>
                      <a:pt x="3013" y="19904"/>
                    </a:lnTo>
                    <a:lnTo>
                      <a:pt x="3752" y="19904"/>
                    </a:lnTo>
                    <a:lnTo>
                      <a:pt x="3752" y="20186"/>
                    </a:lnTo>
                    <a:lnTo>
                      <a:pt x="4036" y="20639"/>
                    </a:lnTo>
                    <a:lnTo>
                      <a:pt x="4491" y="21035"/>
                    </a:lnTo>
                    <a:lnTo>
                      <a:pt x="5229" y="21487"/>
                    </a:lnTo>
                    <a:lnTo>
                      <a:pt x="5855" y="21600"/>
                    </a:lnTo>
                    <a:lnTo>
                      <a:pt x="6594" y="21035"/>
                    </a:lnTo>
                    <a:lnTo>
                      <a:pt x="6707" y="20752"/>
                    </a:lnTo>
                    <a:lnTo>
                      <a:pt x="7389" y="20978"/>
                    </a:lnTo>
                    <a:lnTo>
                      <a:pt x="7787" y="20978"/>
                    </a:lnTo>
                    <a:lnTo>
                      <a:pt x="8640" y="20526"/>
                    </a:lnTo>
                    <a:lnTo>
                      <a:pt x="9095" y="20413"/>
                    </a:lnTo>
                    <a:lnTo>
                      <a:pt x="9208" y="20130"/>
                    </a:lnTo>
                    <a:lnTo>
                      <a:pt x="9208" y="19677"/>
                    </a:lnTo>
                    <a:lnTo>
                      <a:pt x="9720" y="19904"/>
                    </a:lnTo>
                    <a:lnTo>
                      <a:pt x="10459" y="19282"/>
                    </a:lnTo>
                    <a:lnTo>
                      <a:pt x="10914" y="19338"/>
                    </a:lnTo>
                    <a:lnTo>
                      <a:pt x="11653" y="18829"/>
                    </a:lnTo>
                    <a:lnTo>
                      <a:pt x="11766" y="18716"/>
                    </a:lnTo>
                    <a:lnTo>
                      <a:pt x="11653" y="18320"/>
                    </a:lnTo>
                    <a:lnTo>
                      <a:pt x="11937" y="17981"/>
                    </a:lnTo>
                    <a:lnTo>
                      <a:pt x="11653" y="17529"/>
                    </a:lnTo>
                    <a:lnTo>
                      <a:pt x="11766" y="16794"/>
                    </a:lnTo>
                    <a:lnTo>
                      <a:pt x="12164" y="16059"/>
                    </a:lnTo>
                    <a:lnTo>
                      <a:pt x="12619" y="15550"/>
                    </a:lnTo>
                    <a:lnTo>
                      <a:pt x="12733" y="14815"/>
                    </a:lnTo>
                    <a:lnTo>
                      <a:pt x="12789" y="14362"/>
                    </a:lnTo>
                    <a:lnTo>
                      <a:pt x="13017" y="13966"/>
                    </a:lnTo>
                    <a:lnTo>
                      <a:pt x="13244" y="13175"/>
                    </a:lnTo>
                    <a:lnTo>
                      <a:pt x="13472" y="13005"/>
                    </a:lnTo>
                    <a:lnTo>
                      <a:pt x="13472" y="11818"/>
                    </a:lnTo>
                    <a:lnTo>
                      <a:pt x="13869" y="11705"/>
                    </a:lnTo>
                    <a:lnTo>
                      <a:pt x="14324" y="12044"/>
                    </a:lnTo>
                    <a:lnTo>
                      <a:pt x="14324" y="12214"/>
                    </a:lnTo>
                    <a:lnTo>
                      <a:pt x="15177" y="12327"/>
                    </a:lnTo>
                    <a:lnTo>
                      <a:pt x="15461" y="12214"/>
                    </a:lnTo>
                    <a:lnTo>
                      <a:pt x="15688" y="11818"/>
                    </a:lnTo>
                    <a:lnTo>
                      <a:pt x="15802" y="10970"/>
                    </a:lnTo>
                    <a:lnTo>
                      <a:pt x="16029" y="10630"/>
                    </a:lnTo>
                    <a:lnTo>
                      <a:pt x="16143" y="10121"/>
                    </a:lnTo>
                    <a:lnTo>
                      <a:pt x="16257" y="9669"/>
                    </a:lnTo>
                    <a:lnTo>
                      <a:pt x="16655" y="9669"/>
                    </a:lnTo>
                    <a:lnTo>
                      <a:pt x="17109" y="9556"/>
                    </a:lnTo>
                    <a:lnTo>
                      <a:pt x="17394" y="8821"/>
                    </a:lnTo>
                    <a:lnTo>
                      <a:pt x="17735" y="8821"/>
                    </a:lnTo>
                    <a:lnTo>
                      <a:pt x="18076" y="8425"/>
                    </a:lnTo>
                    <a:lnTo>
                      <a:pt x="18246" y="7690"/>
                    </a:lnTo>
                    <a:lnTo>
                      <a:pt x="18587" y="7238"/>
                    </a:lnTo>
                    <a:lnTo>
                      <a:pt x="18474" y="6503"/>
                    </a:lnTo>
                    <a:lnTo>
                      <a:pt x="18701" y="6050"/>
                    </a:lnTo>
                    <a:lnTo>
                      <a:pt x="18587" y="5654"/>
                    </a:lnTo>
                    <a:lnTo>
                      <a:pt x="19042" y="5541"/>
                    </a:lnTo>
                    <a:lnTo>
                      <a:pt x="21145" y="6729"/>
                    </a:lnTo>
                    <a:lnTo>
                      <a:pt x="21373" y="6276"/>
                    </a:lnTo>
                    <a:lnTo>
                      <a:pt x="21600" y="5541"/>
                    </a:lnTo>
                    <a:lnTo>
                      <a:pt x="21486" y="5315"/>
                    </a:lnTo>
                    <a:lnTo>
                      <a:pt x="21145" y="5032"/>
                    </a:lnTo>
                    <a:lnTo>
                      <a:pt x="21032" y="4580"/>
                    </a:lnTo>
                    <a:lnTo>
                      <a:pt x="20747" y="4467"/>
                    </a:lnTo>
                    <a:lnTo>
                      <a:pt x="20804" y="4071"/>
                    </a:lnTo>
                    <a:lnTo>
                      <a:pt x="19952" y="4184"/>
                    </a:lnTo>
                    <a:lnTo>
                      <a:pt x="19667" y="3845"/>
                    </a:lnTo>
                    <a:lnTo>
                      <a:pt x="19213" y="3732"/>
                    </a:lnTo>
                    <a:lnTo>
                      <a:pt x="18928" y="3845"/>
                    </a:lnTo>
                    <a:lnTo>
                      <a:pt x="18701" y="4241"/>
                    </a:lnTo>
                    <a:lnTo>
                      <a:pt x="18246" y="4241"/>
                    </a:lnTo>
                    <a:lnTo>
                      <a:pt x="17962" y="4693"/>
                    </a:lnTo>
                    <a:lnTo>
                      <a:pt x="17848" y="5032"/>
                    </a:lnTo>
                    <a:lnTo>
                      <a:pt x="17280" y="5089"/>
                    </a:lnTo>
                    <a:lnTo>
                      <a:pt x="16882" y="5032"/>
                    </a:lnTo>
                    <a:lnTo>
                      <a:pt x="16427" y="4693"/>
                    </a:lnTo>
                    <a:lnTo>
                      <a:pt x="16371" y="4693"/>
                    </a:lnTo>
                    <a:lnTo>
                      <a:pt x="16371" y="5089"/>
                    </a:lnTo>
                    <a:lnTo>
                      <a:pt x="15802" y="5881"/>
                    </a:lnTo>
                    <a:lnTo>
                      <a:pt x="15404" y="5768"/>
                    </a:lnTo>
                    <a:lnTo>
                      <a:pt x="15063" y="5994"/>
                    </a:lnTo>
                    <a:lnTo>
                      <a:pt x="14949" y="6276"/>
                    </a:lnTo>
                    <a:lnTo>
                      <a:pt x="14552" y="6729"/>
                    </a:lnTo>
                    <a:lnTo>
                      <a:pt x="14324" y="7125"/>
                    </a:lnTo>
                    <a:lnTo>
                      <a:pt x="13983" y="7464"/>
                    </a:lnTo>
                    <a:lnTo>
                      <a:pt x="13699" y="7860"/>
                    </a:lnTo>
                    <a:lnTo>
                      <a:pt x="13131" y="4693"/>
                    </a:lnTo>
                    <a:lnTo>
                      <a:pt x="8356" y="5541"/>
                    </a:lnTo>
                    <a:lnTo>
                      <a:pt x="7389" y="0"/>
                    </a:lnTo>
                    <a:lnTo>
                      <a:pt x="7048" y="226"/>
                    </a:lnTo>
                    <a:lnTo>
                      <a:pt x="6821" y="2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9" name="Shape 10176">
                <a:extLst>
                  <a:ext uri="{FF2B5EF4-FFF2-40B4-BE49-F238E27FC236}">
                    <a16:creationId xmlns:a16="http://schemas.microsoft.com/office/drawing/2014/main" id="{41B94B26-22D9-4DB9-A07D-9A771C03E86F}"/>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0" name="Shape 10177">
                <a:extLst>
                  <a:ext uri="{FF2B5EF4-FFF2-40B4-BE49-F238E27FC236}">
                    <a16:creationId xmlns:a16="http://schemas.microsoft.com/office/drawing/2014/main" id="{DC30C95D-9D8E-47A3-9671-6C5DA7874274}"/>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1" name="Shape 10178">
                <a:extLst>
                  <a:ext uri="{FF2B5EF4-FFF2-40B4-BE49-F238E27FC236}">
                    <a16:creationId xmlns:a16="http://schemas.microsoft.com/office/drawing/2014/main" id="{BDB7339A-5CC5-4917-97FE-D88061121C2D}"/>
                  </a:ext>
                </a:extLst>
              </p:cNvPr>
              <p:cNvSpPr/>
              <p:nvPr/>
            </p:nvSpPr>
            <p:spPr>
              <a:xfrm>
                <a:off x="6267268" y="1306701"/>
                <a:ext cx="887387" cy="525610"/>
              </a:xfrm>
              <a:custGeom>
                <a:avLst/>
                <a:gdLst/>
                <a:ahLst/>
                <a:cxnLst>
                  <a:cxn ang="0">
                    <a:pos x="wd2" y="hd2"/>
                  </a:cxn>
                  <a:cxn ang="5400000">
                    <a:pos x="wd2" y="hd2"/>
                  </a:cxn>
                  <a:cxn ang="10800000">
                    <a:pos x="wd2" y="hd2"/>
                  </a:cxn>
                  <a:cxn ang="16200000">
                    <a:pos x="wd2" y="hd2"/>
                  </a:cxn>
                </a:cxnLst>
                <a:rect l="0" t="0" r="r" b="b"/>
                <a:pathLst>
                  <a:path w="21600" h="21600" extrusionOk="0">
                    <a:moveTo>
                      <a:pt x="20771" y="13575"/>
                    </a:moveTo>
                    <a:lnTo>
                      <a:pt x="20858" y="13575"/>
                    </a:lnTo>
                    <a:lnTo>
                      <a:pt x="21076" y="13040"/>
                    </a:lnTo>
                    <a:lnTo>
                      <a:pt x="21425" y="12572"/>
                    </a:lnTo>
                    <a:lnTo>
                      <a:pt x="21600" y="12171"/>
                    </a:lnTo>
                    <a:lnTo>
                      <a:pt x="20858" y="11302"/>
                    </a:lnTo>
                    <a:lnTo>
                      <a:pt x="20596" y="10900"/>
                    </a:lnTo>
                    <a:lnTo>
                      <a:pt x="20422" y="10767"/>
                    </a:lnTo>
                    <a:lnTo>
                      <a:pt x="20116" y="10566"/>
                    </a:lnTo>
                    <a:lnTo>
                      <a:pt x="20116" y="10031"/>
                    </a:lnTo>
                    <a:lnTo>
                      <a:pt x="19767" y="9897"/>
                    </a:lnTo>
                    <a:lnTo>
                      <a:pt x="19549" y="9429"/>
                    </a:lnTo>
                    <a:lnTo>
                      <a:pt x="19375" y="8627"/>
                    </a:lnTo>
                    <a:lnTo>
                      <a:pt x="19593" y="8159"/>
                    </a:lnTo>
                    <a:lnTo>
                      <a:pt x="19680" y="7757"/>
                    </a:lnTo>
                    <a:lnTo>
                      <a:pt x="19593" y="7289"/>
                    </a:lnTo>
                    <a:lnTo>
                      <a:pt x="19462" y="7155"/>
                    </a:lnTo>
                    <a:lnTo>
                      <a:pt x="19375" y="6888"/>
                    </a:lnTo>
                    <a:lnTo>
                      <a:pt x="19593" y="6420"/>
                    </a:lnTo>
                    <a:lnTo>
                      <a:pt x="20029" y="5283"/>
                    </a:lnTo>
                    <a:lnTo>
                      <a:pt x="20029" y="4748"/>
                    </a:lnTo>
                    <a:lnTo>
                      <a:pt x="20116" y="4347"/>
                    </a:lnTo>
                    <a:lnTo>
                      <a:pt x="20422" y="3745"/>
                    </a:lnTo>
                    <a:lnTo>
                      <a:pt x="20422" y="3611"/>
                    </a:lnTo>
                    <a:lnTo>
                      <a:pt x="20116" y="3344"/>
                    </a:lnTo>
                    <a:lnTo>
                      <a:pt x="19767" y="3277"/>
                    </a:lnTo>
                    <a:lnTo>
                      <a:pt x="19200" y="3009"/>
                    </a:lnTo>
                    <a:lnTo>
                      <a:pt x="18938" y="2474"/>
                    </a:lnTo>
                    <a:lnTo>
                      <a:pt x="18895" y="2006"/>
                    </a:lnTo>
                    <a:lnTo>
                      <a:pt x="18633" y="1003"/>
                    </a:lnTo>
                    <a:lnTo>
                      <a:pt x="18284" y="602"/>
                    </a:lnTo>
                    <a:lnTo>
                      <a:pt x="18065" y="736"/>
                    </a:lnTo>
                    <a:lnTo>
                      <a:pt x="17891" y="201"/>
                    </a:lnTo>
                    <a:lnTo>
                      <a:pt x="17542" y="134"/>
                    </a:lnTo>
                    <a:lnTo>
                      <a:pt x="17542" y="0"/>
                    </a:lnTo>
                    <a:lnTo>
                      <a:pt x="14356" y="1137"/>
                    </a:lnTo>
                    <a:lnTo>
                      <a:pt x="9600" y="2608"/>
                    </a:lnTo>
                    <a:lnTo>
                      <a:pt x="5324" y="3879"/>
                    </a:lnTo>
                    <a:lnTo>
                      <a:pt x="2531" y="4614"/>
                    </a:lnTo>
                    <a:lnTo>
                      <a:pt x="2400" y="3009"/>
                    </a:lnTo>
                    <a:lnTo>
                      <a:pt x="2313" y="2876"/>
                    </a:lnTo>
                    <a:lnTo>
                      <a:pt x="1309" y="4012"/>
                    </a:lnTo>
                    <a:lnTo>
                      <a:pt x="1309" y="3879"/>
                    </a:lnTo>
                    <a:lnTo>
                      <a:pt x="1004" y="4347"/>
                    </a:lnTo>
                    <a:lnTo>
                      <a:pt x="436" y="5149"/>
                    </a:lnTo>
                    <a:lnTo>
                      <a:pt x="0" y="5484"/>
                    </a:lnTo>
                    <a:lnTo>
                      <a:pt x="0" y="5751"/>
                    </a:lnTo>
                    <a:lnTo>
                      <a:pt x="1091" y="15046"/>
                    </a:lnTo>
                    <a:lnTo>
                      <a:pt x="1833" y="21600"/>
                    </a:lnTo>
                    <a:lnTo>
                      <a:pt x="5498" y="20597"/>
                    </a:lnTo>
                    <a:lnTo>
                      <a:pt x="11564" y="18858"/>
                    </a:lnTo>
                    <a:lnTo>
                      <a:pt x="18371" y="16585"/>
                    </a:lnTo>
                    <a:lnTo>
                      <a:pt x="18545" y="16183"/>
                    </a:lnTo>
                    <a:lnTo>
                      <a:pt x="18720" y="15715"/>
                    </a:lnTo>
                    <a:lnTo>
                      <a:pt x="18938" y="15448"/>
                    </a:lnTo>
                    <a:lnTo>
                      <a:pt x="19287" y="15314"/>
                    </a:lnTo>
                    <a:lnTo>
                      <a:pt x="19549" y="15448"/>
                    </a:lnTo>
                    <a:lnTo>
                      <a:pt x="19593" y="15581"/>
                    </a:lnTo>
                    <a:lnTo>
                      <a:pt x="19855" y="15046"/>
                    </a:lnTo>
                    <a:lnTo>
                      <a:pt x="20204" y="14913"/>
                    </a:lnTo>
                    <a:lnTo>
                      <a:pt x="20509" y="14578"/>
                    </a:lnTo>
                    <a:lnTo>
                      <a:pt x="20509" y="14043"/>
                    </a:lnTo>
                    <a:lnTo>
                      <a:pt x="20684" y="13709"/>
                    </a:lnTo>
                    <a:lnTo>
                      <a:pt x="20771" y="13709"/>
                    </a:lnTo>
                    <a:lnTo>
                      <a:pt x="20771" y="1357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2" name="Shape 10179">
                <a:extLst>
                  <a:ext uri="{FF2B5EF4-FFF2-40B4-BE49-F238E27FC236}">
                    <a16:creationId xmlns:a16="http://schemas.microsoft.com/office/drawing/2014/main" id="{1061EE25-2061-451D-A339-E29A56BFAA89}"/>
                  </a:ext>
                </a:extLst>
              </p:cNvPr>
              <p:cNvSpPr/>
              <p:nvPr/>
            </p:nvSpPr>
            <p:spPr>
              <a:xfrm>
                <a:off x="7021993" y="1679346"/>
                <a:ext cx="164928" cy="247346"/>
              </a:xfrm>
              <a:custGeom>
                <a:avLst/>
                <a:gdLst/>
                <a:ahLst/>
                <a:cxnLst>
                  <a:cxn ang="0">
                    <a:pos x="wd2" y="hd2"/>
                  </a:cxn>
                  <a:cxn ang="5400000">
                    <a:pos x="wd2" y="hd2"/>
                  </a:cxn>
                  <a:cxn ang="10800000">
                    <a:pos x="wd2" y="hd2"/>
                  </a:cxn>
                  <a:cxn ang="16200000">
                    <a:pos x="wd2" y="hd2"/>
                  </a:cxn>
                </a:cxnLst>
                <a:rect l="0" t="0" r="r" b="b"/>
                <a:pathLst>
                  <a:path w="21600" h="21600" extrusionOk="0">
                    <a:moveTo>
                      <a:pt x="4930" y="0"/>
                    </a:moveTo>
                    <a:lnTo>
                      <a:pt x="3052" y="284"/>
                    </a:lnTo>
                    <a:lnTo>
                      <a:pt x="1878" y="853"/>
                    </a:lnTo>
                    <a:lnTo>
                      <a:pt x="939" y="1847"/>
                    </a:lnTo>
                    <a:lnTo>
                      <a:pt x="0" y="2700"/>
                    </a:lnTo>
                    <a:lnTo>
                      <a:pt x="5400" y="13926"/>
                    </a:lnTo>
                    <a:lnTo>
                      <a:pt x="7983" y="20605"/>
                    </a:lnTo>
                    <a:lnTo>
                      <a:pt x="9391" y="21600"/>
                    </a:lnTo>
                    <a:lnTo>
                      <a:pt x="20896" y="20037"/>
                    </a:lnTo>
                    <a:lnTo>
                      <a:pt x="21130" y="19753"/>
                    </a:lnTo>
                    <a:lnTo>
                      <a:pt x="21600" y="19753"/>
                    </a:lnTo>
                    <a:lnTo>
                      <a:pt x="20426" y="17905"/>
                    </a:lnTo>
                    <a:lnTo>
                      <a:pt x="18548" y="18189"/>
                    </a:lnTo>
                    <a:lnTo>
                      <a:pt x="18078" y="18474"/>
                    </a:lnTo>
                    <a:lnTo>
                      <a:pt x="19487" y="17337"/>
                    </a:lnTo>
                    <a:lnTo>
                      <a:pt x="18548" y="17053"/>
                    </a:lnTo>
                    <a:lnTo>
                      <a:pt x="18548" y="16342"/>
                    </a:lnTo>
                    <a:lnTo>
                      <a:pt x="19017" y="15205"/>
                    </a:lnTo>
                    <a:lnTo>
                      <a:pt x="18548" y="14637"/>
                    </a:lnTo>
                    <a:lnTo>
                      <a:pt x="16904" y="14921"/>
                    </a:lnTo>
                    <a:lnTo>
                      <a:pt x="13852" y="13358"/>
                    </a:lnTo>
                    <a:lnTo>
                      <a:pt x="13383" y="12221"/>
                    </a:lnTo>
                    <a:lnTo>
                      <a:pt x="11504" y="11511"/>
                    </a:lnTo>
                    <a:lnTo>
                      <a:pt x="10565" y="10089"/>
                    </a:lnTo>
                    <a:lnTo>
                      <a:pt x="10096" y="9095"/>
                    </a:lnTo>
                    <a:lnTo>
                      <a:pt x="9391" y="7958"/>
                    </a:lnTo>
                    <a:lnTo>
                      <a:pt x="7513" y="7247"/>
                    </a:lnTo>
                    <a:lnTo>
                      <a:pt x="6339" y="6395"/>
                    </a:lnTo>
                    <a:lnTo>
                      <a:pt x="5400" y="5400"/>
                    </a:lnTo>
                    <a:lnTo>
                      <a:pt x="5400" y="4547"/>
                    </a:lnTo>
                    <a:lnTo>
                      <a:pt x="4461" y="3411"/>
                    </a:lnTo>
                    <a:lnTo>
                      <a:pt x="4930" y="2984"/>
                    </a:lnTo>
                    <a:lnTo>
                      <a:pt x="5870" y="1847"/>
                    </a:lnTo>
                    <a:lnTo>
                      <a:pt x="5870" y="853"/>
                    </a:lnTo>
                    <a:lnTo>
                      <a:pt x="6574" y="568"/>
                    </a:lnTo>
                    <a:lnTo>
                      <a:pt x="6339" y="284"/>
                    </a:lnTo>
                    <a:lnTo>
                      <a:pt x="493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3" name="Group 10182">
                <a:extLst>
                  <a:ext uri="{FF2B5EF4-FFF2-40B4-BE49-F238E27FC236}">
                    <a16:creationId xmlns:a16="http://schemas.microsoft.com/office/drawing/2014/main" id="{9942105A-9D54-4A49-8D87-E02F355B0BFD}"/>
                  </a:ext>
                </a:extLst>
              </p:cNvPr>
              <p:cNvGrpSpPr/>
              <p:nvPr/>
            </p:nvGrpSpPr>
            <p:grpSpPr>
              <a:xfrm>
                <a:off x="5967888" y="1832310"/>
                <a:ext cx="1188558" cy="608601"/>
                <a:chOff x="0" y="0"/>
                <a:chExt cx="1188557" cy="608599"/>
              </a:xfrm>
              <a:grpFill/>
            </p:grpSpPr>
            <p:sp>
              <p:nvSpPr>
                <p:cNvPr id="141" name="Shape 10180">
                  <a:extLst>
                    <a:ext uri="{FF2B5EF4-FFF2-40B4-BE49-F238E27FC236}">
                      <a16:creationId xmlns:a16="http://schemas.microsoft.com/office/drawing/2014/main" id="{714CEE77-144D-477D-A23E-B36DF3C4975B}"/>
                    </a:ext>
                  </a:extLst>
                </p:cNvPr>
                <p:cNvSpPr/>
                <p:nvPr/>
              </p:nvSpPr>
              <p:spPr>
                <a:xfrm>
                  <a:off x="0" y="-1"/>
                  <a:ext cx="1179595" cy="608601"/>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2" name="Shape 10181">
                  <a:extLst>
                    <a:ext uri="{FF2B5EF4-FFF2-40B4-BE49-F238E27FC236}">
                      <a16:creationId xmlns:a16="http://schemas.microsoft.com/office/drawing/2014/main" id="{D451B7EF-0BF4-46DB-8346-55B7934E6FDF}"/>
                    </a:ext>
                  </a:extLst>
                </p:cNvPr>
                <p:cNvSpPr/>
                <p:nvPr/>
              </p:nvSpPr>
              <p:spPr>
                <a:xfrm>
                  <a:off x="1125813" y="156218"/>
                  <a:ext cx="62745" cy="167610"/>
                </a:xfrm>
                <a:custGeom>
                  <a:avLst/>
                  <a:gdLst/>
                  <a:ahLst/>
                  <a:cxnLst>
                    <a:cxn ang="0">
                      <a:pos x="wd2" y="hd2"/>
                    </a:cxn>
                    <a:cxn ang="5400000">
                      <a:pos x="wd2" y="hd2"/>
                    </a:cxn>
                    <a:cxn ang="10800000">
                      <a:pos x="wd2" y="hd2"/>
                    </a:cxn>
                    <a:cxn ang="16200000">
                      <a:pos x="wd2" y="hd2"/>
                    </a:cxn>
                  </a:cxnLst>
                  <a:rect l="0" t="0" r="r" b="b"/>
                  <a:pathLst>
                    <a:path w="21600" h="21600" extrusionOk="0">
                      <a:moveTo>
                        <a:pt x="9257" y="2726"/>
                      </a:moveTo>
                      <a:lnTo>
                        <a:pt x="5554" y="3984"/>
                      </a:lnTo>
                      <a:lnTo>
                        <a:pt x="9257" y="5033"/>
                      </a:lnTo>
                      <a:lnTo>
                        <a:pt x="8023" y="6711"/>
                      </a:lnTo>
                      <a:lnTo>
                        <a:pt x="4320" y="6711"/>
                      </a:lnTo>
                      <a:lnTo>
                        <a:pt x="3086" y="9437"/>
                      </a:lnTo>
                      <a:lnTo>
                        <a:pt x="1234" y="11744"/>
                      </a:lnTo>
                      <a:lnTo>
                        <a:pt x="0" y="14889"/>
                      </a:lnTo>
                      <a:lnTo>
                        <a:pt x="1234" y="16567"/>
                      </a:lnTo>
                      <a:lnTo>
                        <a:pt x="0" y="16986"/>
                      </a:lnTo>
                      <a:lnTo>
                        <a:pt x="0" y="19713"/>
                      </a:lnTo>
                      <a:lnTo>
                        <a:pt x="4320" y="21600"/>
                      </a:lnTo>
                      <a:lnTo>
                        <a:pt x="8023" y="18874"/>
                      </a:lnTo>
                      <a:lnTo>
                        <a:pt x="8023" y="14889"/>
                      </a:lnTo>
                      <a:lnTo>
                        <a:pt x="10491" y="13421"/>
                      </a:lnTo>
                      <a:lnTo>
                        <a:pt x="11726" y="12163"/>
                      </a:lnTo>
                      <a:lnTo>
                        <a:pt x="14811" y="13002"/>
                      </a:lnTo>
                      <a:lnTo>
                        <a:pt x="16046" y="13002"/>
                      </a:lnTo>
                      <a:lnTo>
                        <a:pt x="17280" y="11324"/>
                      </a:lnTo>
                      <a:lnTo>
                        <a:pt x="16046" y="8598"/>
                      </a:lnTo>
                      <a:lnTo>
                        <a:pt x="18514" y="5872"/>
                      </a:lnTo>
                      <a:lnTo>
                        <a:pt x="20983" y="3565"/>
                      </a:lnTo>
                      <a:lnTo>
                        <a:pt x="20983" y="2307"/>
                      </a:lnTo>
                      <a:lnTo>
                        <a:pt x="21600" y="0"/>
                      </a:lnTo>
                      <a:lnTo>
                        <a:pt x="12343" y="1258"/>
                      </a:lnTo>
                      <a:lnTo>
                        <a:pt x="9257" y="27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4" name="Shape 10183">
                <a:extLst>
                  <a:ext uri="{FF2B5EF4-FFF2-40B4-BE49-F238E27FC236}">
                    <a16:creationId xmlns:a16="http://schemas.microsoft.com/office/drawing/2014/main" id="{C4990144-111C-4D6F-AE08-BC3D6405DDFB}"/>
                  </a:ext>
                </a:extLst>
              </p:cNvPr>
              <p:cNvSpPr/>
              <p:nvPr/>
            </p:nvSpPr>
            <p:spPr>
              <a:xfrm>
                <a:off x="7124177" y="675318"/>
                <a:ext cx="256357" cy="437738"/>
              </a:xfrm>
              <a:custGeom>
                <a:avLst/>
                <a:gdLst/>
                <a:ahLst/>
                <a:cxnLst>
                  <a:cxn ang="0">
                    <a:pos x="wd2" y="hd2"/>
                  </a:cxn>
                  <a:cxn ang="5400000">
                    <a:pos x="wd2" y="hd2"/>
                  </a:cxn>
                  <a:cxn ang="10800000">
                    <a:pos x="wd2" y="hd2"/>
                  </a:cxn>
                  <a:cxn ang="16200000">
                    <a:pos x="wd2" y="hd2"/>
                  </a:cxn>
                </a:cxnLst>
                <a:rect l="0" t="0" r="r" b="b"/>
                <a:pathLst>
                  <a:path w="21600" h="21600" extrusionOk="0">
                    <a:moveTo>
                      <a:pt x="302" y="3533"/>
                    </a:moveTo>
                    <a:lnTo>
                      <a:pt x="302" y="4095"/>
                    </a:lnTo>
                    <a:lnTo>
                      <a:pt x="1057" y="4738"/>
                    </a:lnTo>
                    <a:lnTo>
                      <a:pt x="1057" y="6103"/>
                    </a:lnTo>
                    <a:lnTo>
                      <a:pt x="1359" y="6665"/>
                    </a:lnTo>
                    <a:lnTo>
                      <a:pt x="2568" y="7146"/>
                    </a:lnTo>
                    <a:lnTo>
                      <a:pt x="2719" y="7709"/>
                    </a:lnTo>
                    <a:lnTo>
                      <a:pt x="2719" y="8190"/>
                    </a:lnTo>
                    <a:lnTo>
                      <a:pt x="3021" y="8752"/>
                    </a:lnTo>
                    <a:lnTo>
                      <a:pt x="3021" y="9395"/>
                    </a:lnTo>
                    <a:lnTo>
                      <a:pt x="2719" y="9716"/>
                    </a:lnTo>
                    <a:lnTo>
                      <a:pt x="2719" y="10760"/>
                    </a:lnTo>
                    <a:lnTo>
                      <a:pt x="3323" y="11804"/>
                    </a:lnTo>
                    <a:lnTo>
                      <a:pt x="4229" y="12446"/>
                    </a:lnTo>
                    <a:lnTo>
                      <a:pt x="4834" y="13490"/>
                    </a:lnTo>
                    <a:lnTo>
                      <a:pt x="4531" y="14534"/>
                    </a:lnTo>
                    <a:lnTo>
                      <a:pt x="4985" y="15096"/>
                    </a:lnTo>
                    <a:lnTo>
                      <a:pt x="5287" y="14373"/>
                    </a:lnTo>
                    <a:lnTo>
                      <a:pt x="7099" y="15096"/>
                    </a:lnTo>
                    <a:lnTo>
                      <a:pt x="9365" y="20717"/>
                    </a:lnTo>
                    <a:lnTo>
                      <a:pt x="9365" y="21199"/>
                    </a:lnTo>
                    <a:lnTo>
                      <a:pt x="9818" y="21600"/>
                    </a:lnTo>
                    <a:lnTo>
                      <a:pt x="19032" y="20717"/>
                    </a:lnTo>
                    <a:lnTo>
                      <a:pt x="18126" y="20074"/>
                    </a:lnTo>
                    <a:lnTo>
                      <a:pt x="17522" y="19512"/>
                    </a:lnTo>
                    <a:lnTo>
                      <a:pt x="17522" y="18870"/>
                    </a:lnTo>
                    <a:lnTo>
                      <a:pt x="18126" y="18308"/>
                    </a:lnTo>
                    <a:lnTo>
                      <a:pt x="17220" y="16622"/>
                    </a:lnTo>
                    <a:lnTo>
                      <a:pt x="17220" y="15578"/>
                    </a:lnTo>
                    <a:lnTo>
                      <a:pt x="16464" y="13651"/>
                    </a:lnTo>
                    <a:lnTo>
                      <a:pt x="16917" y="13169"/>
                    </a:lnTo>
                    <a:lnTo>
                      <a:pt x="16766" y="12286"/>
                    </a:lnTo>
                    <a:lnTo>
                      <a:pt x="17220" y="11643"/>
                    </a:lnTo>
                    <a:lnTo>
                      <a:pt x="17522" y="11161"/>
                    </a:lnTo>
                    <a:lnTo>
                      <a:pt x="17522" y="10599"/>
                    </a:lnTo>
                    <a:lnTo>
                      <a:pt x="18126" y="9957"/>
                    </a:lnTo>
                    <a:lnTo>
                      <a:pt x="17824" y="9395"/>
                    </a:lnTo>
                    <a:lnTo>
                      <a:pt x="18126" y="8512"/>
                    </a:lnTo>
                    <a:lnTo>
                      <a:pt x="17522" y="7307"/>
                    </a:lnTo>
                    <a:lnTo>
                      <a:pt x="17522" y="6825"/>
                    </a:lnTo>
                    <a:lnTo>
                      <a:pt x="18428" y="6183"/>
                    </a:lnTo>
                    <a:lnTo>
                      <a:pt x="19032" y="6183"/>
                    </a:lnTo>
                    <a:lnTo>
                      <a:pt x="20694" y="5139"/>
                    </a:lnTo>
                    <a:lnTo>
                      <a:pt x="21600" y="4256"/>
                    </a:lnTo>
                    <a:lnTo>
                      <a:pt x="21600" y="3774"/>
                    </a:lnTo>
                    <a:lnTo>
                      <a:pt x="21298" y="3212"/>
                    </a:lnTo>
                    <a:lnTo>
                      <a:pt x="20392" y="2730"/>
                    </a:lnTo>
                    <a:lnTo>
                      <a:pt x="20090" y="2168"/>
                    </a:lnTo>
                    <a:lnTo>
                      <a:pt x="20694" y="1124"/>
                    </a:lnTo>
                    <a:lnTo>
                      <a:pt x="20090" y="161"/>
                    </a:lnTo>
                    <a:lnTo>
                      <a:pt x="20392" y="0"/>
                    </a:lnTo>
                    <a:lnTo>
                      <a:pt x="3927" y="2329"/>
                    </a:lnTo>
                    <a:lnTo>
                      <a:pt x="0" y="2891"/>
                    </a:lnTo>
                    <a:lnTo>
                      <a:pt x="0" y="3212"/>
                    </a:lnTo>
                    <a:lnTo>
                      <a:pt x="302" y="35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5" name="Group 10204">
                <a:extLst>
                  <a:ext uri="{FF2B5EF4-FFF2-40B4-BE49-F238E27FC236}">
                    <a16:creationId xmlns:a16="http://schemas.microsoft.com/office/drawing/2014/main" id="{CAC1B956-012A-4F02-99C2-9F3B995206B5}"/>
                  </a:ext>
                </a:extLst>
              </p:cNvPr>
              <p:cNvGrpSpPr/>
              <p:nvPr/>
            </p:nvGrpSpPr>
            <p:grpSpPr>
              <a:xfrm>
                <a:off x="5910522" y="2239128"/>
                <a:ext cx="1344524" cy="556528"/>
                <a:chOff x="0" y="0"/>
                <a:chExt cx="1344523" cy="556527"/>
              </a:xfrm>
              <a:grpFill/>
            </p:grpSpPr>
            <p:sp>
              <p:nvSpPr>
                <p:cNvPr id="121" name="Shape 10184">
                  <a:extLst>
                    <a:ext uri="{FF2B5EF4-FFF2-40B4-BE49-F238E27FC236}">
                      <a16:creationId xmlns:a16="http://schemas.microsoft.com/office/drawing/2014/main" id="{D6037175-DCC5-4D99-81A9-29DB265FD255}"/>
                    </a:ext>
                  </a:extLst>
                </p:cNvPr>
                <p:cNvSpPr/>
                <p:nvPr/>
              </p:nvSpPr>
              <p:spPr>
                <a:xfrm>
                  <a:off x="1112292" y="8396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296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2" name="Shape 10185">
                  <a:extLst>
                    <a:ext uri="{FF2B5EF4-FFF2-40B4-BE49-F238E27FC236}">
                      <a16:creationId xmlns:a16="http://schemas.microsoft.com/office/drawing/2014/main" id="{9AE8FFAA-B826-40D2-9BC4-A50F922819DD}"/>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3" name="Shape 10186">
                  <a:extLst>
                    <a:ext uri="{FF2B5EF4-FFF2-40B4-BE49-F238E27FC236}">
                      <a16:creationId xmlns:a16="http://schemas.microsoft.com/office/drawing/2014/main" id="{0347F90C-7AB0-427F-95E7-E5ECB6B1B3D3}"/>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4" name="Shape 10187">
                  <a:extLst>
                    <a:ext uri="{FF2B5EF4-FFF2-40B4-BE49-F238E27FC236}">
                      <a16:creationId xmlns:a16="http://schemas.microsoft.com/office/drawing/2014/main" id="{16CF79C1-5F56-4545-8FE4-4EB34EBE45DE}"/>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5" name="Shape 10188">
                  <a:extLst>
                    <a:ext uri="{FF2B5EF4-FFF2-40B4-BE49-F238E27FC236}">
                      <a16:creationId xmlns:a16="http://schemas.microsoft.com/office/drawing/2014/main" id="{9782DC09-81C7-4DFD-809E-58A4C149DAC4}"/>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6" name="Shape 10189">
                  <a:extLst>
                    <a:ext uri="{FF2B5EF4-FFF2-40B4-BE49-F238E27FC236}">
                      <a16:creationId xmlns:a16="http://schemas.microsoft.com/office/drawing/2014/main" id="{E689DF8F-064E-45B8-81D4-A4F7B5691266}"/>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7" name="Shape 10190">
                  <a:extLst>
                    <a:ext uri="{FF2B5EF4-FFF2-40B4-BE49-F238E27FC236}">
                      <a16:creationId xmlns:a16="http://schemas.microsoft.com/office/drawing/2014/main" id="{D9866900-813B-49B8-9C16-74315CE09DDF}"/>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8" name="Shape 10191">
                  <a:extLst>
                    <a:ext uri="{FF2B5EF4-FFF2-40B4-BE49-F238E27FC236}">
                      <a16:creationId xmlns:a16="http://schemas.microsoft.com/office/drawing/2014/main" id="{A91742BE-D26B-46F9-AB2E-01E383800B08}"/>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9" name="Shape 10192">
                  <a:extLst>
                    <a:ext uri="{FF2B5EF4-FFF2-40B4-BE49-F238E27FC236}">
                      <a16:creationId xmlns:a16="http://schemas.microsoft.com/office/drawing/2014/main" id="{4E7D1B07-AD38-4E42-90FB-4D702DAF6FCF}"/>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0" name="Shape 10193">
                  <a:extLst>
                    <a:ext uri="{FF2B5EF4-FFF2-40B4-BE49-F238E27FC236}">
                      <a16:creationId xmlns:a16="http://schemas.microsoft.com/office/drawing/2014/main" id="{145855CE-CCBC-4BAF-AFC2-F5C7A019B659}"/>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1" name="Shape 10194">
                  <a:extLst>
                    <a:ext uri="{FF2B5EF4-FFF2-40B4-BE49-F238E27FC236}">
                      <a16:creationId xmlns:a16="http://schemas.microsoft.com/office/drawing/2014/main" id="{0C01E19D-ED41-4E3C-AE2F-F40A7FA656AB}"/>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2" name="Shape 10195">
                  <a:extLst>
                    <a:ext uri="{FF2B5EF4-FFF2-40B4-BE49-F238E27FC236}">
                      <a16:creationId xmlns:a16="http://schemas.microsoft.com/office/drawing/2014/main" id="{D07E290D-1BE0-4F1F-9023-9F749F67C9DC}"/>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3" name="Shape 10196">
                  <a:extLst>
                    <a:ext uri="{FF2B5EF4-FFF2-40B4-BE49-F238E27FC236}">
                      <a16:creationId xmlns:a16="http://schemas.microsoft.com/office/drawing/2014/main" id="{705EB708-BF15-45BA-8512-0EC70A65298F}"/>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4" name="Shape 10197">
                  <a:extLst>
                    <a:ext uri="{FF2B5EF4-FFF2-40B4-BE49-F238E27FC236}">
                      <a16:creationId xmlns:a16="http://schemas.microsoft.com/office/drawing/2014/main" id="{69DFA2A6-F4C4-442D-ABD5-C3699AA7B369}"/>
                    </a:ext>
                  </a:extLst>
                </p:cNvPr>
                <p:cNvSpPr/>
                <p:nvPr/>
              </p:nvSpPr>
              <p:spPr>
                <a:xfrm>
                  <a:off x="0" y="24409"/>
                  <a:ext cx="1294327" cy="532119"/>
                </a:xfrm>
                <a:custGeom>
                  <a:avLst/>
                  <a:gdLst/>
                  <a:ahLst/>
                  <a:cxnLst>
                    <a:cxn ang="0">
                      <a:pos x="wd2" y="hd2"/>
                    </a:cxn>
                    <a:cxn ang="5400000">
                      <a:pos x="wd2" y="hd2"/>
                    </a:cxn>
                    <a:cxn ang="10800000">
                      <a:pos x="wd2" y="hd2"/>
                    </a:cxn>
                    <a:cxn ang="16200000">
                      <a:pos x="wd2" y="hd2"/>
                    </a:cxn>
                  </a:cxnLst>
                  <a:rect l="0" t="0" r="r" b="b"/>
                  <a:pathLst>
                    <a:path w="21600" h="21600" extrusionOk="0">
                      <a:moveTo>
                        <a:pt x="14899" y="2510"/>
                      </a:moveTo>
                      <a:lnTo>
                        <a:pt x="9274" y="4690"/>
                      </a:lnTo>
                      <a:lnTo>
                        <a:pt x="7240" y="5483"/>
                      </a:lnTo>
                      <a:lnTo>
                        <a:pt x="6462" y="5615"/>
                      </a:lnTo>
                      <a:lnTo>
                        <a:pt x="6013" y="5615"/>
                      </a:lnTo>
                      <a:lnTo>
                        <a:pt x="5953" y="6209"/>
                      </a:lnTo>
                      <a:lnTo>
                        <a:pt x="5953" y="6738"/>
                      </a:lnTo>
                      <a:lnTo>
                        <a:pt x="5894" y="7464"/>
                      </a:lnTo>
                      <a:lnTo>
                        <a:pt x="5684" y="7728"/>
                      </a:lnTo>
                      <a:lnTo>
                        <a:pt x="5505" y="8059"/>
                      </a:lnTo>
                      <a:lnTo>
                        <a:pt x="5325" y="9050"/>
                      </a:lnTo>
                      <a:lnTo>
                        <a:pt x="5176" y="9578"/>
                      </a:lnTo>
                      <a:lnTo>
                        <a:pt x="4996" y="9182"/>
                      </a:lnTo>
                      <a:lnTo>
                        <a:pt x="4607" y="9578"/>
                      </a:lnTo>
                      <a:lnTo>
                        <a:pt x="4398" y="9908"/>
                      </a:lnTo>
                      <a:lnTo>
                        <a:pt x="4338" y="10305"/>
                      </a:lnTo>
                      <a:lnTo>
                        <a:pt x="4099" y="10833"/>
                      </a:lnTo>
                      <a:lnTo>
                        <a:pt x="3979" y="10833"/>
                      </a:lnTo>
                      <a:lnTo>
                        <a:pt x="3770" y="10437"/>
                      </a:lnTo>
                      <a:lnTo>
                        <a:pt x="3590" y="10701"/>
                      </a:lnTo>
                      <a:lnTo>
                        <a:pt x="3470" y="10899"/>
                      </a:lnTo>
                      <a:lnTo>
                        <a:pt x="3470" y="11295"/>
                      </a:lnTo>
                      <a:lnTo>
                        <a:pt x="3261" y="11163"/>
                      </a:lnTo>
                      <a:lnTo>
                        <a:pt x="3141" y="12154"/>
                      </a:lnTo>
                      <a:lnTo>
                        <a:pt x="3022" y="12550"/>
                      </a:lnTo>
                      <a:lnTo>
                        <a:pt x="2872" y="12550"/>
                      </a:lnTo>
                      <a:lnTo>
                        <a:pt x="2483" y="13145"/>
                      </a:lnTo>
                      <a:lnTo>
                        <a:pt x="1855" y="14400"/>
                      </a:lnTo>
                      <a:lnTo>
                        <a:pt x="1675" y="14664"/>
                      </a:lnTo>
                      <a:lnTo>
                        <a:pt x="1286" y="14664"/>
                      </a:lnTo>
                      <a:lnTo>
                        <a:pt x="838" y="15127"/>
                      </a:lnTo>
                      <a:lnTo>
                        <a:pt x="658" y="15655"/>
                      </a:lnTo>
                      <a:lnTo>
                        <a:pt x="628" y="16117"/>
                      </a:lnTo>
                      <a:lnTo>
                        <a:pt x="568" y="16778"/>
                      </a:lnTo>
                      <a:lnTo>
                        <a:pt x="389" y="17108"/>
                      </a:lnTo>
                      <a:lnTo>
                        <a:pt x="0" y="17372"/>
                      </a:lnTo>
                      <a:lnTo>
                        <a:pt x="0" y="19222"/>
                      </a:lnTo>
                      <a:lnTo>
                        <a:pt x="3141" y="18165"/>
                      </a:lnTo>
                      <a:lnTo>
                        <a:pt x="3829" y="17372"/>
                      </a:lnTo>
                      <a:lnTo>
                        <a:pt x="3979" y="17372"/>
                      </a:lnTo>
                      <a:lnTo>
                        <a:pt x="4338" y="16778"/>
                      </a:lnTo>
                      <a:lnTo>
                        <a:pt x="4787" y="16382"/>
                      </a:lnTo>
                      <a:lnTo>
                        <a:pt x="4936" y="16117"/>
                      </a:lnTo>
                      <a:lnTo>
                        <a:pt x="5176" y="16051"/>
                      </a:lnTo>
                      <a:lnTo>
                        <a:pt x="7479" y="15391"/>
                      </a:lnTo>
                      <a:lnTo>
                        <a:pt x="8317" y="15259"/>
                      </a:lnTo>
                      <a:lnTo>
                        <a:pt x="8556" y="15787"/>
                      </a:lnTo>
                      <a:lnTo>
                        <a:pt x="8706" y="15523"/>
                      </a:lnTo>
                      <a:lnTo>
                        <a:pt x="9065" y="16250"/>
                      </a:lnTo>
                      <a:lnTo>
                        <a:pt x="9155" y="16778"/>
                      </a:lnTo>
                      <a:lnTo>
                        <a:pt x="9155" y="17108"/>
                      </a:lnTo>
                      <a:lnTo>
                        <a:pt x="9214" y="17240"/>
                      </a:lnTo>
                      <a:lnTo>
                        <a:pt x="12086" y="16250"/>
                      </a:lnTo>
                      <a:lnTo>
                        <a:pt x="15407" y="21468"/>
                      </a:lnTo>
                      <a:lnTo>
                        <a:pt x="15527" y="21600"/>
                      </a:lnTo>
                      <a:lnTo>
                        <a:pt x="15617" y="21600"/>
                      </a:lnTo>
                      <a:lnTo>
                        <a:pt x="16035" y="21270"/>
                      </a:lnTo>
                      <a:lnTo>
                        <a:pt x="16424" y="21006"/>
                      </a:lnTo>
                      <a:lnTo>
                        <a:pt x="16753" y="21006"/>
                      </a:lnTo>
                      <a:lnTo>
                        <a:pt x="16993" y="20741"/>
                      </a:lnTo>
                      <a:lnTo>
                        <a:pt x="17023" y="19750"/>
                      </a:lnTo>
                      <a:lnTo>
                        <a:pt x="16873" y="18892"/>
                      </a:lnTo>
                      <a:lnTo>
                        <a:pt x="16933" y="18892"/>
                      </a:lnTo>
                      <a:lnTo>
                        <a:pt x="17023" y="19222"/>
                      </a:lnTo>
                      <a:lnTo>
                        <a:pt x="17142" y="20345"/>
                      </a:lnTo>
                      <a:lnTo>
                        <a:pt x="17142" y="19024"/>
                      </a:lnTo>
                      <a:lnTo>
                        <a:pt x="17202" y="18495"/>
                      </a:lnTo>
                      <a:lnTo>
                        <a:pt x="17382" y="17637"/>
                      </a:lnTo>
                      <a:lnTo>
                        <a:pt x="17651" y="16778"/>
                      </a:lnTo>
                      <a:lnTo>
                        <a:pt x="18100" y="15919"/>
                      </a:lnTo>
                      <a:lnTo>
                        <a:pt x="17980" y="15391"/>
                      </a:lnTo>
                      <a:lnTo>
                        <a:pt x="18100" y="15061"/>
                      </a:lnTo>
                      <a:lnTo>
                        <a:pt x="17980" y="14664"/>
                      </a:lnTo>
                      <a:lnTo>
                        <a:pt x="18219" y="14928"/>
                      </a:lnTo>
                      <a:lnTo>
                        <a:pt x="18040" y="15259"/>
                      </a:lnTo>
                      <a:lnTo>
                        <a:pt x="18279" y="15523"/>
                      </a:lnTo>
                      <a:lnTo>
                        <a:pt x="18339" y="15391"/>
                      </a:lnTo>
                      <a:lnTo>
                        <a:pt x="18489" y="14928"/>
                      </a:lnTo>
                      <a:lnTo>
                        <a:pt x="18668" y="14004"/>
                      </a:lnTo>
                      <a:lnTo>
                        <a:pt x="18907" y="14268"/>
                      </a:lnTo>
                      <a:lnTo>
                        <a:pt x="19386" y="13673"/>
                      </a:lnTo>
                      <a:lnTo>
                        <a:pt x="19566" y="13673"/>
                      </a:lnTo>
                      <a:lnTo>
                        <a:pt x="19625" y="13409"/>
                      </a:lnTo>
                      <a:lnTo>
                        <a:pt x="19805" y="13013"/>
                      </a:lnTo>
                      <a:lnTo>
                        <a:pt x="19835" y="13541"/>
                      </a:lnTo>
                      <a:lnTo>
                        <a:pt x="19955" y="13013"/>
                      </a:lnTo>
                      <a:lnTo>
                        <a:pt x="20194" y="13277"/>
                      </a:lnTo>
                      <a:lnTo>
                        <a:pt x="20254" y="13277"/>
                      </a:lnTo>
                      <a:lnTo>
                        <a:pt x="20403" y="12418"/>
                      </a:lnTo>
                      <a:lnTo>
                        <a:pt x="20583" y="11956"/>
                      </a:lnTo>
                      <a:lnTo>
                        <a:pt x="20702" y="11560"/>
                      </a:lnTo>
                      <a:lnTo>
                        <a:pt x="20583" y="11163"/>
                      </a:lnTo>
                      <a:lnTo>
                        <a:pt x="20523" y="11163"/>
                      </a:lnTo>
                      <a:lnTo>
                        <a:pt x="20403" y="11692"/>
                      </a:lnTo>
                      <a:lnTo>
                        <a:pt x="20254" y="11824"/>
                      </a:lnTo>
                      <a:lnTo>
                        <a:pt x="20314" y="11295"/>
                      </a:lnTo>
                      <a:lnTo>
                        <a:pt x="20194" y="10899"/>
                      </a:lnTo>
                      <a:lnTo>
                        <a:pt x="20134" y="11295"/>
                      </a:lnTo>
                      <a:lnTo>
                        <a:pt x="20134" y="11428"/>
                      </a:lnTo>
                      <a:lnTo>
                        <a:pt x="20014" y="11428"/>
                      </a:lnTo>
                      <a:lnTo>
                        <a:pt x="20074" y="11956"/>
                      </a:lnTo>
                      <a:lnTo>
                        <a:pt x="19835" y="11692"/>
                      </a:lnTo>
                      <a:lnTo>
                        <a:pt x="19446" y="12286"/>
                      </a:lnTo>
                      <a:lnTo>
                        <a:pt x="18997" y="12154"/>
                      </a:lnTo>
                      <a:lnTo>
                        <a:pt x="18489" y="11031"/>
                      </a:lnTo>
                      <a:lnTo>
                        <a:pt x="18728" y="11295"/>
                      </a:lnTo>
                      <a:lnTo>
                        <a:pt x="18907" y="11428"/>
                      </a:lnTo>
                      <a:lnTo>
                        <a:pt x="19177" y="11824"/>
                      </a:lnTo>
                      <a:lnTo>
                        <a:pt x="19386" y="11956"/>
                      </a:lnTo>
                      <a:lnTo>
                        <a:pt x="19506" y="11692"/>
                      </a:lnTo>
                      <a:lnTo>
                        <a:pt x="19835" y="10833"/>
                      </a:lnTo>
                      <a:lnTo>
                        <a:pt x="19835" y="10305"/>
                      </a:lnTo>
                      <a:lnTo>
                        <a:pt x="19625" y="10437"/>
                      </a:lnTo>
                      <a:lnTo>
                        <a:pt x="19685" y="10040"/>
                      </a:lnTo>
                      <a:lnTo>
                        <a:pt x="19895" y="10040"/>
                      </a:lnTo>
                      <a:lnTo>
                        <a:pt x="20014" y="9578"/>
                      </a:lnTo>
                      <a:lnTo>
                        <a:pt x="19566" y="9182"/>
                      </a:lnTo>
                      <a:lnTo>
                        <a:pt x="19356" y="9182"/>
                      </a:lnTo>
                      <a:lnTo>
                        <a:pt x="18429" y="8719"/>
                      </a:lnTo>
                      <a:lnTo>
                        <a:pt x="18399" y="8455"/>
                      </a:lnTo>
                      <a:lnTo>
                        <a:pt x="18848" y="8719"/>
                      </a:lnTo>
                      <a:lnTo>
                        <a:pt x="19237" y="8719"/>
                      </a:lnTo>
                      <a:lnTo>
                        <a:pt x="19446" y="8587"/>
                      </a:lnTo>
                      <a:lnTo>
                        <a:pt x="19566" y="8587"/>
                      </a:lnTo>
                      <a:lnTo>
                        <a:pt x="19506" y="8191"/>
                      </a:lnTo>
                      <a:lnTo>
                        <a:pt x="19446" y="7728"/>
                      </a:lnTo>
                      <a:lnTo>
                        <a:pt x="19685" y="7728"/>
                      </a:lnTo>
                      <a:lnTo>
                        <a:pt x="19566" y="7927"/>
                      </a:lnTo>
                      <a:lnTo>
                        <a:pt x="19745" y="8455"/>
                      </a:lnTo>
                      <a:lnTo>
                        <a:pt x="19955" y="8587"/>
                      </a:lnTo>
                      <a:lnTo>
                        <a:pt x="20014" y="8059"/>
                      </a:lnTo>
                      <a:lnTo>
                        <a:pt x="20134" y="8455"/>
                      </a:lnTo>
                      <a:lnTo>
                        <a:pt x="20314" y="8587"/>
                      </a:lnTo>
                      <a:lnTo>
                        <a:pt x="20762" y="8587"/>
                      </a:lnTo>
                      <a:lnTo>
                        <a:pt x="20912" y="8191"/>
                      </a:lnTo>
                      <a:lnTo>
                        <a:pt x="21211" y="6804"/>
                      </a:lnTo>
                      <a:lnTo>
                        <a:pt x="21211" y="6341"/>
                      </a:lnTo>
                      <a:lnTo>
                        <a:pt x="21420" y="6473"/>
                      </a:lnTo>
                      <a:lnTo>
                        <a:pt x="21600" y="6077"/>
                      </a:lnTo>
                      <a:lnTo>
                        <a:pt x="21540" y="5615"/>
                      </a:lnTo>
                      <a:lnTo>
                        <a:pt x="21480" y="4690"/>
                      </a:lnTo>
                      <a:lnTo>
                        <a:pt x="21361" y="4228"/>
                      </a:lnTo>
                      <a:lnTo>
                        <a:pt x="21151" y="3831"/>
                      </a:lnTo>
                      <a:lnTo>
                        <a:pt x="21151" y="4492"/>
                      </a:lnTo>
                      <a:lnTo>
                        <a:pt x="20792" y="4492"/>
                      </a:lnTo>
                      <a:lnTo>
                        <a:pt x="20792" y="4954"/>
                      </a:lnTo>
                      <a:lnTo>
                        <a:pt x="20852" y="5813"/>
                      </a:lnTo>
                      <a:lnTo>
                        <a:pt x="20702" y="6341"/>
                      </a:lnTo>
                      <a:lnTo>
                        <a:pt x="20583" y="6077"/>
                      </a:lnTo>
                      <a:lnTo>
                        <a:pt x="20762" y="5615"/>
                      </a:lnTo>
                      <a:lnTo>
                        <a:pt x="20523" y="5483"/>
                      </a:lnTo>
                      <a:lnTo>
                        <a:pt x="20643" y="4954"/>
                      </a:lnTo>
                      <a:lnTo>
                        <a:pt x="20643" y="4492"/>
                      </a:lnTo>
                      <a:lnTo>
                        <a:pt x="20583" y="4095"/>
                      </a:lnTo>
                      <a:lnTo>
                        <a:pt x="20403" y="3963"/>
                      </a:lnTo>
                      <a:lnTo>
                        <a:pt x="20074" y="4228"/>
                      </a:lnTo>
                      <a:lnTo>
                        <a:pt x="20014" y="4690"/>
                      </a:lnTo>
                      <a:lnTo>
                        <a:pt x="19625" y="4492"/>
                      </a:lnTo>
                      <a:lnTo>
                        <a:pt x="19386" y="4822"/>
                      </a:lnTo>
                      <a:lnTo>
                        <a:pt x="19177" y="4954"/>
                      </a:lnTo>
                      <a:lnTo>
                        <a:pt x="18997" y="5086"/>
                      </a:lnTo>
                      <a:lnTo>
                        <a:pt x="18937" y="4624"/>
                      </a:lnTo>
                      <a:lnTo>
                        <a:pt x="18788" y="4095"/>
                      </a:lnTo>
                      <a:lnTo>
                        <a:pt x="18668" y="3699"/>
                      </a:lnTo>
                      <a:lnTo>
                        <a:pt x="18608" y="3237"/>
                      </a:lnTo>
                      <a:lnTo>
                        <a:pt x="18728" y="2840"/>
                      </a:lnTo>
                      <a:lnTo>
                        <a:pt x="18608" y="2510"/>
                      </a:lnTo>
                      <a:lnTo>
                        <a:pt x="18728" y="2708"/>
                      </a:lnTo>
                      <a:lnTo>
                        <a:pt x="18728" y="3369"/>
                      </a:lnTo>
                      <a:lnTo>
                        <a:pt x="18907" y="4228"/>
                      </a:lnTo>
                      <a:lnTo>
                        <a:pt x="19117" y="4228"/>
                      </a:lnTo>
                      <a:lnTo>
                        <a:pt x="19356" y="4492"/>
                      </a:lnTo>
                      <a:lnTo>
                        <a:pt x="19805" y="3633"/>
                      </a:lnTo>
                      <a:lnTo>
                        <a:pt x="19566" y="3237"/>
                      </a:lnTo>
                      <a:lnTo>
                        <a:pt x="19805" y="3237"/>
                      </a:lnTo>
                      <a:lnTo>
                        <a:pt x="20074" y="3369"/>
                      </a:lnTo>
                      <a:lnTo>
                        <a:pt x="19895" y="2972"/>
                      </a:lnTo>
                      <a:lnTo>
                        <a:pt x="20134" y="3105"/>
                      </a:lnTo>
                      <a:lnTo>
                        <a:pt x="20314" y="2972"/>
                      </a:lnTo>
                      <a:lnTo>
                        <a:pt x="20314" y="2642"/>
                      </a:lnTo>
                      <a:lnTo>
                        <a:pt x="20134" y="2246"/>
                      </a:lnTo>
                      <a:lnTo>
                        <a:pt x="19895" y="1982"/>
                      </a:lnTo>
                      <a:lnTo>
                        <a:pt x="20134" y="1982"/>
                      </a:lnTo>
                      <a:lnTo>
                        <a:pt x="20523" y="2510"/>
                      </a:lnTo>
                      <a:lnTo>
                        <a:pt x="20792" y="2510"/>
                      </a:lnTo>
                      <a:lnTo>
                        <a:pt x="20583" y="2114"/>
                      </a:lnTo>
                      <a:lnTo>
                        <a:pt x="20463" y="1651"/>
                      </a:lnTo>
                      <a:lnTo>
                        <a:pt x="20852" y="2378"/>
                      </a:lnTo>
                      <a:lnTo>
                        <a:pt x="21032" y="2972"/>
                      </a:lnTo>
                      <a:lnTo>
                        <a:pt x="21032" y="2510"/>
                      </a:lnTo>
                      <a:lnTo>
                        <a:pt x="20643" y="1123"/>
                      </a:lnTo>
                      <a:lnTo>
                        <a:pt x="20643" y="991"/>
                      </a:lnTo>
                      <a:lnTo>
                        <a:pt x="20403" y="859"/>
                      </a:lnTo>
                      <a:lnTo>
                        <a:pt x="20254" y="396"/>
                      </a:lnTo>
                      <a:lnTo>
                        <a:pt x="20194" y="0"/>
                      </a:lnTo>
                      <a:lnTo>
                        <a:pt x="17711" y="1255"/>
                      </a:lnTo>
                      <a:lnTo>
                        <a:pt x="14899" y="251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5" name="Shape 10198">
                  <a:extLst>
                    <a:ext uri="{FF2B5EF4-FFF2-40B4-BE49-F238E27FC236}">
                      <a16:creationId xmlns:a16="http://schemas.microsoft.com/office/drawing/2014/main" id="{AEABFA05-28BE-46AF-BF82-1D04F1C14EBC}"/>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6" name="Shape 10199">
                  <a:extLst>
                    <a:ext uri="{FF2B5EF4-FFF2-40B4-BE49-F238E27FC236}">
                      <a16:creationId xmlns:a16="http://schemas.microsoft.com/office/drawing/2014/main" id="{69BD03BB-E4A7-42BA-87EA-6F8B5D252F55}"/>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7" name="Shape 10200">
                  <a:extLst>
                    <a:ext uri="{FF2B5EF4-FFF2-40B4-BE49-F238E27FC236}">
                      <a16:creationId xmlns:a16="http://schemas.microsoft.com/office/drawing/2014/main" id="{7D246DC5-D100-41E5-9BBE-FA301339A1F6}"/>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8" name="Shape 10201">
                  <a:extLst>
                    <a:ext uri="{FF2B5EF4-FFF2-40B4-BE49-F238E27FC236}">
                      <a16:creationId xmlns:a16="http://schemas.microsoft.com/office/drawing/2014/main" id="{675CDF4D-D3B0-4DD3-A6B1-A3DC1767FC59}"/>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9" name="Shape 10202">
                  <a:extLst>
                    <a:ext uri="{FF2B5EF4-FFF2-40B4-BE49-F238E27FC236}">
                      <a16:creationId xmlns:a16="http://schemas.microsoft.com/office/drawing/2014/main" id="{066A71DD-779B-4FD7-878E-929F3717AA2C}"/>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0" name="Shape 10203">
                  <a:extLst>
                    <a:ext uri="{FF2B5EF4-FFF2-40B4-BE49-F238E27FC236}">
                      <a16:creationId xmlns:a16="http://schemas.microsoft.com/office/drawing/2014/main" id="{D6C3B2FA-6D19-468F-AA45-5E354B360F0F}"/>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66" name="Group 10212">
                <a:extLst>
                  <a:ext uri="{FF2B5EF4-FFF2-40B4-BE49-F238E27FC236}">
                    <a16:creationId xmlns:a16="http://schemas.microsoft.com/office/drawing/2014/main" id="{C31CA623-A39D-4045-8093-11467CBBCF18}"/>
                  </a:ext>
                </a:extLst>
              </p:cNvPr>
              <p:cNvGrpSpPr/>
              <p:nvPr/>
            </p:nvGrpSpPr>
            <p:grpSpPr>
              <a:xfrm>
                <a:off x="6493148" y="1710264"/>
                <a:ext cx="692057" cy="305929"/>
                <a:chOff x="0" y="0"/>
                <a:chExt cx="692055" cy="305928"/>
              </a:xfrm>
              <a:grpFill/>
            </p:grpSpPr>
            <p:sp>
              <p:nvSpPr>
                <p:cNvPr id="114" name="Shape 10205">
                  <a:extLst>
                    <a:ext uri="{FF2B5EF4-FFF2-40B4-BE49-F238E27FC236}">
                      <a16:creationId xmlns:a16="http://schemas.microsoft.com/office/drawing/2014/main" id="{E9FB2447-57DE-4AC4-9953-8F53C138D600}"/>
                    </a:ext>
                  </a:extLst>
                </p:cNvPr>
                <p:cNvSpPr/>
                <p:nvPr/>
              </p:nvSpPr>
              <p:spPr>
                <a:xfrm>
                  <a:off x="0" y="0"/>
                  <a:ext cx="690190" cy="305929"/>
                </a:xfrm>
                <a:custGeom>
                  <a:avLst/>
                  <a:gdLst/>
                  <a:ahLst/>
                  <a:cxnLst>
                    <a:cxn ang="0">
                      <a:pos x="wd2" y="hd2"/>
                    </a:cxn>
                    <a:cxn ang="5400000">
                      <a:pos x="wd2" y="hd2"/>
                    </a:cxn>
                    <a:cxn ang="10800000">
                      <a:pos x="wd2" y="hd2"/>
                    </a:cxn>
                    <a:cxn ang="16200000">
                      <a:pos x="wd2" y="hd2"/>
                    </a:cxn>
                  </a:cxnLst>
                  <a:rect l="0" t="0" r="r" b="b"/>
                  <a:pathLst>
                    <a:path w="21600" h="21600" extrusionOk="0">
                      <a:moveTo>
                        <a:pt x="18458" y="14477"/>
                      </a:moveTo>
                      <a:lnTo>
                        <a:pt x="17841" y="9077"/>
                      </a:lnTo>
                      <a:lnTo>
                        <a:pt x="16551" y="0"/>
                      </a:lnTo>
                      <a:lnTo>
                        <a:pt x="7798" y="3906"/>
                      </a:lnTo>
                      <a:lnTo>
                        <a:pt x="0" y="6894"/>
                      </a:lnTo>
                      <a:lnTo>
                        <a:pt x="561" y="13328"/>
                      </a:lnTo>
                      <a:lnTo>
                        <a:pt x="842" y="12523"/>
                      </a:lnTo>
                      <a:lnTo>
                        <a:pt x="1178" y="11834"/>
                      </a:lnTo>
                      <a:lnTo>
                        <a:pt x="1403" y="11030"/>
                      </a:lnTo>
                      <a:lnTo>
                        <a:pt x="1795" y="10111"/>
                      </a:lnTo>
                      <a:lnTo>
                        <a:pt x="1908" y="9536"/>
                      </a:lnTo>
                      <a:lnTo>
                        <a:pt x="2244" y="9077"/>
                      </a:lnTo>
                      <a:lnTo>
                        <a:pt x="2637" y="9306"/>
                      </a:lnTo>
                      <a:lnTo>
                        <a:pt x="3198" y="7698"/>
                      </a:lnTo>
                      <a:lnTo>
                        <a:pt x="3198" y="6894"/>
                      </a:lnTo>
                      <a:lnTo>
                        <a:pt x="3254" y="6894"/>
                      </a:lnTo>
                      <a:lnTo>
                        <a:pt x="3703" y="7583"/>
                      </a:lnTo>
                      <a:lnTo>
                        <a:pt x="4096" y="7698"/>
                      </a:lnTo>
                      <a:lnTo>
                        <a:pt x="4657" y="7583"/>
                      </a:lnTo>
                      <a:lnTo>
                        <a:pt x="4769" y="6894"/>
                      </a:lnTo>
                      <a:lnTo>
                        <a:pt x="5049" y="5974"/>
                      </a:lnTo>
                      <a:lnTo>
                        <a:pt x="5498" y="5974"/>
                      </a:lnTo>
                      <a:lnTo>
                        <a:pt x="5723" y="5170"/>
                      </a:lnTo>
                      <a:lnTo>
                        <a:pt x="6003" y="4940"/>
                      </a:lnTo>
                      <a:lnTo>
                        <a:pt x="6452" y="5170"/>
                      </a:lnTo>
                      <a:lnTo>
                        <a:pt x="6732" y="5860"/>
                      </a:lnTo>
                      <a:lnTo>
                        <a:pt x="7574" y="5630"/>
                      </a:lnTo>
                      <a:lnTo>
                        <a:pt x="7518" y="6434"/>
                      </a:lnTo>
                      <a:lnTo>
                        <a:pt x="7798" y="6664"/>
                      </a:lnTo>
                      <a:lnTo>
                        <a:pt x="7911" y="7583"/>
                      </a:lnTo>
                      <a:lnTo>
                        <a:pt x="8247" y="8157"/>
                      </a:lnTo>
                      <a:lnTo>
                        <a:pt x="8359" y="8617"/>
                      </a:lnTo>
                      <a:lnTo>
                        <a:pt x="9089" y="8617"/>
                      </a:lnTo>
                      <a:lnTo>
                        <a:pt x="9482" y="9077"/>
                      </a:lnTo>
                      <a:lnTo>
                        <a:pt x="9706" y="9881"/>
                      </a:lnTo>
                      <a:lnTo>
                        <a:pt x="9594" y="10570"/>
                      </a:lnTo>
                      <a:lnTo>
                        <a:pt x="10043" y="11260"/>
                      </a:lnTo>
                      <a:lnTo>
                        <a:pt x="10548" y="11260"/>
                      </a:lnTo>
                      <a:lnTo>
                        <a:pt x="10996" y="11374"/>
                      </a:lnTo>
                      <a:lnTo>
                        <a:pt x="11165" y="11834"/>
                      </a:lnTo>
                      <a:lnTo>
                        <a:pt x="11614" y="12064"/>
                      </a:lnTo>
                      <a:lnTo>
                        <a:pt x="12006" y="11604"/>
                      </a:lnTo>
                      <a:lnTo>
                        <a:pt x="12455" y="12294"/>
                      </a:lnTo>
                      <a:lnTo>
                        <a:pt x="12455" y="12983"/>
                      </a:lnTo>
                      <a:lnTo>
                        <a:pt x="12231" y="13557"/>
                      </a:lnTo>
                      <a:lnTo>
                        <a:pt x="12343" y="14477"/>
                      </a:lnTo>
                      <a:lnTo>
                        <a:pt x="12006" y="15281"/>
                      </a:lnTo>
                      <a:lnTo>
                        <a:pt x="11950" y="16200"/>
                      </a:lnTo>
                      <a:lnTo>
                        <a:pt x="11726" y="16774"/>
                      </a:lnTo>
                      <a:lnTo>
                        <a:pt x="11614" y="17004"/>
                      </a:lnTo>
                      <a:lnTo>
                        <a:pt x="11501" y="17694"/>
                      </a:lnTo>
                      <a:lnTo>
                        <a:pt x="11614" y="18498"/>
                      </a:lnTo>
                      <a:lnTo>
                        <a:pt x="11950" y="19417"/>
                      </a:lnTo>
                      <a:lnTo>
                        <a:pt x="12231" y="18498"/>
                      </a:lnTo>
                      <a:lnTo>
                        <a:pt x="12231" y="17923"/>
                      </a:lnTo>
                      <a:lnTo>
                        <a:pt x="12679" y="17694"/>
                      </a:lnTo>
                      <a:lnTo>
                        <a:pt x="12848" y="18498"/>
                      </a:lnTo>
                      <a:lnTo>
                        <a:pt x="13184" y="19187"/>
                      </a:lnTo>
                      <a:lnTo>
                        <a:pt x="13633" y="19877"/>
                      </a:lnTo>
                      <a:lnTo>
                        <a:pt x="13633" y="18498"/>
                      </a:lnTo>
                      <a:lnTo>
                        <a:pt x="13802" y="19417"/>
                      </a:lnTo>
                      <a:lnTo>
                        <a:pt x="14138" y="20106"/>
                      </a:lnTo>
                      <a:lnTo>
                        <a:pt x="14587" y="19877"/>
                      </a:lnTo>
                      <a:lnTo>
                        <a:pt x="14980" y="19877"/>
                      </a:lnTo>
                      <a:lnTo>
                        <a:pt x="15316" y="20681"/>
                      </a:lnTo>
                      <a:lnTo>
                        <a:pt x="15429" y="20451"/>
                      </a:lnTo>
                      <a:lnTo>
                        <a:pt x="15821" y="20451"/>
                      </a:lnTo>
                      <a:lnTo>
                        <a:pt x="16158" y="21140"/>
                      </a:lnTo>
                      <a:lnTo>
                        <a:pt x="16270" y="20451"/>
                      </a:lnTo>
                      <a:lnTo>
                        <a:pt x="15821" y="18957"/>
                      </a:lnTo>
                      <a:lnTo>
                        <a:pt x="15429" y="18498"/>
                      </a:lnTo>
                      <a:lnTo>
                        <a:pt x="14980" y="17923"/>
                      </a:lnTo>
                      <a:lnTo>
                        <a:pt x="14475" y="17234"/>
                      </a:lnTo>
                      <a:lnTo>
                        <a:pt x="14250" y="16660"/>
                      </a:lnTo>
                      <a:lnTo>
                        <a:pt x="13914" y="15051"/>
                      </a:lnTo>
                      <a:lnTo>
                        <a:pt x="13914" y="14477"/>
                      </a:lnTo>
                      <a:lnTo>
                        <a:pt x="14026" y="15281"/>
                      </a:lnTo>
                      <a:lnTo>
                        <a:pt x="14475" y="16774"/>
                      </a:lnTo>
                      <a:lnTo>
                        <a:pt x="14868" y="17464"/>
                      </a:lnTo>
                      <a:lnTo>
                        <a:pt x="15204" y="17694"/>
                      </a:lnTo>
                      <a:lnTo>
                        <a:pt x="15429" y="18153"/>
                      </a:lnTo>
                      <a:lnTo>
                        <a:pt x="15597" y="17464"/>
                      </a:lnTo>
                      <a:lnTo>
                        <a:pt x="14868" y="15970"/>
                      </a:lnTo>
                      <a:lnTo>
                        <a:pt x="14643" y="14247"/>
                      </a:lnTo>
                      <a:lnTo>
                        <a:pt x="14475" y="13328"/>
                      </a:lnTo>
                      <a:lnTo>
                        <a:pt x="14587" y="12753"/>
                      </a:lnTo>
                      <a:lnTo>
                        <a:pt x="14475" y="11834"/>
                      </a:lnTo>
                      <a:lnTo>
                        <a:pt x="14475" y="10340"/>
                      </a:lnTo>
                      <a:lnTo>
                        <a:pt x="14138" y="9881"/>
                      </a:lnTo>
                      <a:lnTo>
                        <a:pt x="14755" y="9881"/>
                      </a:lnTo>
                      <a:lnTo>
                        <a:pt x="14475" y="9536"/>
                      </a:lnTo>
                      <a:lnTo>
                        <a:pt x="14475" y="8617"/>
                      </a:lnTo>
                      <a:lnTo>
                        <a:pt x="13633" y="7583"/>
                      </a:lnTo>
                      <a:lnTo>
                        <a:pt x="13914" y="7353"/>
                      </a:lnTo>
                      <a:lnTo>
                        <a:pt x="14475" y="7353"/>
                      </a:lnTo>
                      <a:lnTo>
                        <a:pt x="14138" y="6664"/>
                      </a:lnTo>
                      <a:lnTo>
                        <a:pt x="14475" y="6894"/>
                      </a:lnTo>
                      <a:lnTo>
                        <a:pt x="14475" y="5400"/>
                      </a:lnTo>
                      <a:lnTo>
                        <a:pt x="14587" y="4940"/>
                      </a:lnTo>
                      <a:lnTo>
                        <a:pt x="14868" y="5860"/>
                      </a:lnTo>
                      <a:lnTo>
                        <a:pt x="14868" y="4481"/>
                      </a:lnTo>
                      <a:lnTo>
                        <a:pt x="14980" y="4136"/>
                      </a:lnTo>
                      <a:lnTo>
                        <a:pt x="15092" y="4940"/>
                      </a:lnTo>
                      <a:lnTo>
                        <a:pt x="15429" y="4711"/>
                      </a:lnTo>
                      <a:lnTo>
                        <a:pt x="15709" y="3906"/>
                      </a:lnTo>
                      <a:lnTo>
                        <a:pt x="15485" y="2987"/>
                      </a:lnTo>
                      <a:lnTo>
                        <a:pt x="15485" y="2528"/>
                      </a:lnTo>
                      <a:lnTo>
                        <a:pt x="15821" y="2298"/>
                      </a:lnTo>
                      <a:lnTo>
                        <a:pt x="16158" y="2183"/>
                      </a:lnTo>
                      <a:lnTo>
                        <a:pt x="16046" y="2987"/>
                      </a:lnTo>
                      <a:lnTo>
                        <a:pt x="16326" y="2298"/>
                      </a:lnTo>
                      <a:lnTo>
                        <a:pt x="16438" y="2528"/>
                      </a:lnTo>
                      <a:lnTo>
                        <a:pt x="15934" y="4251"/>
                      </a:lnTo>
                      <a:lnTo>
                        <a:pt x="16438" y="4251"/>
                      </a:lnTo>
                      <a:lnTo>
                        <a:pt x="16158" y="4711"/>
                      </a:lnTo>
                      <a:lnTo>
                        <a:pt x="15709" y="4940"/>
                      </a:lnTo>
                      <a:lnTo>
                        <a:pt x="15429" y="5630"/>
                      </a:lnTo>
                      <a:lnTo>
                        <a:pt x="15204" y="7928"/>
                      </a:lnTo>
                      <a:lnTo>
                        <a:pt x="15485" y="8847"/>
                      </a:lnTo>
                      <a:lnTo>
                        <a:pt x="15597" y="8157"/>
                      </a:lnTo>
                      <a:lnTo>
                        <a:pt x="15821" y="8157"/>
                      </a:lnTo>
                      <a:lnTo>
                        <a:pt x="15821" y="9306"/>
                      </a:lnTo>
                      <a:lnTo>
                        <a:pt x="15485" y="9881"/>
                      </a:lnTo>
                      <a:lnTo>
                        <a:pt x="15092" y="10111"/>
                      </a:lnTo>
                      <a:lnTo>
                        <a:pt x="15092" y="11604"/>
                      </a:lnTo>
                      <a:lnTo>
                        <a:pt x="15204" y="11030"/>
                      </a:lnTo>
                      <a:lnTo>
                        <a:pt x="15485" y="10340"/>
                      </a:lnTo>
                      <a:lnTo>
                        <a:pt x="15597" y="10111"/>
                      </a:lnTo>
                      <a:lnTo>
                        <a:pt x="15934" y="11030"/>
                      </a:lnTo>
                      <a:lnTo>
                        <a:pt x="16270" y="11030"/>
                      </a:lnTo>
                      <a:lnTo>
                        <a:pt x="16046" y="11604"/>
                      </a:lnTo>
                      <a:lnTo>
                        <a:pt x="16270" y="12523"/>
                      </a:lnTo>
                      <a:lnTo>
                        <a:pt x="15821" y="11834"/>
                      </a:lnTo>
                      <a:lnTo>
                        <a:pt x="15485" y="12064"/>
                      </a:lnTo>
                      <a:lnTo>
                        <a:pt x="15429" y="12983"/>
                      </a:lnTo>
                      <a:lnTo>
                        <a:pt x="15597" y="13787"/>
                      </a:lnTo>
                      <a:lnTo>
                        <a:pt x="15597" y="12983"/>
                      </a:lnTo>
                      <a:lnTo>
                        <a:pt x="16046" y="12753"/>
                      </a:lnTo>
                      <a:lnTo>
                        <a:pt x="16270" y="12983"/>
                      </a:lnTo>
                      <a:lnTo>
                        <a:pt x="16326" y="13787"/>
                      </a:lnTo>
                      <a:lnTo>
                        <a:pt x="16887" y="14017"/>
                      </a:lnTo>
                      <a:lnTo>
                        <a:pt x="17224" y="13787"/>
                      </a:lnTo>
                      <a:lnTo>
                        <a:pt x="16999" y="14477"/>
                      </a:lnTo>
                      <a:lnTo>
                        <a:pt x="16046" y="14247"/>
                      </a:lnTo>
                      <a:lnTo>
                        <a:pt x="15934" y="15051"/>
                      </a:lnTo>
                      <a:lnTo>
                        <a:pt x="16326" y="14706"/>
                      </a:lnTo>
                      <a:lnTo>
                        <a:pt x="16158" y="16200"/>
                      </a:lnTo>
                      <a:lnTo>
                        <a:pt x="16158" y="17004"/>
                      </a:lnTo>
                      <a:lnTo>
                        <a:pt x="16438" y="17923"/>
                      </a:lnTo>
                      <a:lnTo>
                        <a:pt x="16326" y="17004"/>
                      </a:lnTo>
                      <a:lnTo>
                        <a:pt x="16775" y="17464"/>
                      </a:lnTo>
                      <a:lnTo>
                        <a:pt x="17112" y="18153"/>
                      </a:lnTo>
                      <a:lnTo>
                        <a:pt x="17504" y="18383"/>
                      </a:lnTo>
                      <a:lnTo>
                        <a:pt x="17392" y="17694"/>
                      </a:lnTo>
                      <a:lnTo>
                        <a:pt x="17504" y="16774"/>
                      </a:lnTo>
                      <a:lnTo>
                        <a:pt x="17504" y="17694"/>
                      </a:lnTo>
                      <a:lnTo>
                        <a:pt x="17729" y="17923"/>
                      </a:lnTo>
                      <a:lnTo>
                        <a:pt x="18065" y="16430"/>
                      </a:lnTo>
                      <a:lnTo>
                        <a:pt x="18065" y="17923"/>
                      </a:lnTo>
                      <a:lnTo>
                        <a:pt x="18234" y="18153"/>
                      </a:lnTo>
                      <a:lnTo>
                        <a:pt x="17953" y="18957"/>
                      </a:lnTo>
                      <a:lnTo>
                        <a:pt x="18065" y="19647"/>
                      </a:lnTo>
                      <a:lnTo>
                        <a:pt x="18346" y="19187"/>
                      </a:lnTo>
                      <a:lnTo>
                        <a:pt x="18570" y="19877"/>
                      </a:lnTo>
                      <a:lnTo>
                        <a:pt x="18907" y="19417"/>
                      </a:lnTo>
                      <a:lnTo>
                        <a:pt x="18795" y="20336"/>
                      </a:lnTo>
                      <a:lnTo>
                        <a:pt x="18458" y="21140"/>
                      </a:lnTo>
                      <a:lnTo>
                        <a:pt x="18458" y="21600"/>
                      </a:lnTo>
                      <a:lnTo>
                        <a:pt x="19300" y="21140"/>
                      </a:lnTo>
                      <a:lnTo>
                        <a:pt x="19636" y="21140"/>
                      </a:lnTo>
                      <a:lnTo>
                        <a:pt x="19917" y="20336"/>
                      </a:lnTo>
                      <a:lnTo>
                        <a:pt x="20758" y="19647"/>
                      </a:lnTo>
                      <a:lnTo>
                        <a:pt x="20758" y="18957"/>
                      </a:lnTo>
                      <a:lnTo>
                        <a:pt x="20983" y="18153"/>
                      </a:lnTo>
                      <a:lnTo>
                        <a:pt x="21207" y="16660"/>
                      </a:lnTo>
                      <a:lnTo>
                        <a:pt x="21432" y="16774"/>
                      </a:lnTo>
                      <a:lnTo>
                        <a:pt x="21600" y="15281"/>
                      </a:lnTo>
                      <a:lnTo>
                        <a:pt x="21207" y="14477"/>
                      </a:lnTo>
                      <a:lnTo>
                        <a:pt x="21432" y="14247"/>
                      </a:lnTo>
                      <a:lnTo>
                        <a:pt x="21544" y="14017"/>
                      </a:lnTo>
                      <a:lnTo>
                        <a:pt x="18795" y="15281"/>
                      </a:lnTo>
                      <a:lnTo>
                        <a:pt x="18458" y="144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5" name="Shape 10206">
                  <a:extLst>
                    <a:ext uri="{FF2B5EF4-FFF2-40B4-BE49-F238E27FC236}">
                      <a16:creationId xmlns:a16="http://schemas.microsoft.com/office/drawing/2014/main" id="{3311E152-4886-48A3-A585-6D8FFA2A36A1}"/>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6" name="Shape 10207">
                  <a:extLst>
                    <a:ext uri="{FF2B5EF4-FFF2-40B4-BE49-F238E27FC236}">
                      <a16:creationId xmlns:a16="http://schemas.microsoft.com/office/drawing/2014/main" id="{F56D4B5A-85A6-4A8B-889B-1324CDFE573B}"/>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7" name="Shape 10208">
                  <a:extLst>
                    <a:ext uri="{FF2B5EF4-FFF2-40B4-BE49-F238E27FC236}">
                      <a16:creationId xmlns:a16="http://schemas.microsoft.com/office/drawing/2014/main" id="{31AC550D-5777-48FE-A1CE-B2F764061C54}"/>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8" name="Shape 10209">
                  <a:extLst>
                    <a:ext uri="{FF2B5EF4-FFF2-40B4-BE49-F238E27FC236}">
                      <a16:creationId xmlns:a16="http://schemas.microsoft.com/office/drawing/2014/main" id="{5A74A632-48B1-4835-A744-9953028E3631}"/>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9" name="Shape 10210">
                  <a:extLst>
                    <a:ext uri="{FF2B5EF4-FFF2-40B4-BE49-F238E27FC236}">
                      <a16:creationId xmlns:a16="http://schemas.microsoft.com/office/drawing/2014/main" id="{B31C7386-6EED-4AFE-AB7E-728D0CF5036C}"/>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0" name="Shape 10211">
                  <a:extLst>
                    <a:ext uri="{FF2B5EF4-FFF2-40B4-BE49-F238E27FC236}">
                      <a16:creationId xmlns:a16="http://schemas.microsoft.com/office/drawing/2014/main" id="{51A821C8-EC6D-4017-AC7C-246294C8DFA0}"/>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7" name="Shape 10213">
                <a:extLst>
                  <a:ext uri="{FF2B5EF4-FFF2-40B4-BE49-F238E27FC236}">
                    <a16:creationId xmlns:a16="http://schemas.microsoft.com/office/drawing/2014/main" id="{1ACE1C6B-F9B6-4CAC-83A3-344A60B8E091}"/>
                  </a:ext>
                </a:extLst>
              </p:cNvPr>
              <p:cNvSpPr/>
              <p:nvPr/>
            </p:nvSpPr>
            <p:spPr>
              <a:xfrm>
                <a:off x="7244288" y="1192791"/>
                <a:ext cx="263526" cy="232702"/>
              </a:xfrm>
              <a:custGeom>
                <a:avLst/>
                <a:gdLst/>
                <a:ahLst/>
                <a:cxnLst>
                  <a:cxn ang="0">
                    <a:pos x="wd2" y="hd2"/>
                  </a:cxn>
                  <a:cxn ang="5400000">
                    <a:pos x="wd2" y="hd2"/>
                  </a:cxn>
                  <a:cxn ang="10800000">
                    <a:pos x="wd2" y="hd2"/>
                  </a:cxn>
                  <a:cxn ang="16200000">
                    <a:pos x="wd2" y="hd2"/>
                  </a:cxn>
                </a:cxnLst>
                <a:rect l="0" t="0" r="r" b="b"/>
                <a:pathLst>
                  <a:path w="21600" h="21600" extrusionOk="0">
                    <a:moveTo>
                      <a:pt x="21306" y="10271"/>
                    </a:moveTo>
                    <a:lnTo>
                      <a:pt x="21600" y="9365"/>
                    </a:lnTo>
                    <a:lnTo>
                      <a:pt x="21306" y="8308"/>
                    </a:lnTo>
                    <a:lnTo>
                      <a:pt x="19102" y="0"/>
                    </a:lnTo>
                    <a:lnTo>
                      <a:pt x="18514" y="0"/>
                    </a:lnTo>
                    <a:lnTo>
                      <a:pt x="17192" y="302"/>
                    </a:lnTo>
                    <a:lnTo>
                      <a:pt x="11314" y="1662"/>
                    </a:lnTo>
                    <a:lnTo>
                      <a:pt x="10286" y="2266"/>
                    </a:lnTo>
                    <a:lnTo>
                      <a:pt x="9698" y="2266"/>
                    </a:lnTo>
                    <a:lnTo>
                      <a:pt x="7788" y="2870"/>
                    </a:lnTo>
                    <a:lnTo>
                      <a:pt x="6612" y="2870"/>
                    </a:lnTo>
                    <a:lnTo>
                      <a:pt x="0" y="4531"/>
                    </a:lnTo>
                    <a:lnTo>
                      <a:pt x="1910" y="16162"/>
                    </a:lnTo>
                    <a:lnTo>
                      <a:pt x="2792" y="17371"/>
                    </a:lnTo>
                    <a:lnTo>
                      <a:pt x="2792" y="18126"/>
                    </a:lnTo>
                    <a:lnTo>
                      <a:pt x="1176" y="19938"/>
                    </a:lnTo>
                    <a:lnTo>
                      <a:pt x="1176" y="20392"/>
                    </a:lnTo>
                    <a:lnTo>
                      <a:pt x="1910" y="21600"/>
                    </a:lnTo>
                    <a:lnTo>
                      <a:pt x="3086" y="20996"/>
                    </a:lnTo>
                    <a:lnTo>
                      <a:pt x="4996" y="19032"/>
                    </a:lnTo>
                    <a:lnTo>
                      <a:pt x="6171" y="18428"/>
                    </a:lnTo>
                    <a:lnTo>
                      <a:pt x="6612" y="17371"/>
                    </a:lnTo>
                    <a:lnTo>
                      <a:pt x="7200" y="17673"/>
                    </a:lnTo>
                    <a:lnTo>
                      <a:pt x="8816" y="15558"/>
                    </a:lnTo>
                    <a:lnTo>
                      <a:pt x="9992" y="15407"/>
                    </a:lnTo>
                    <a:lnTo>
                      <a:pt x="10873" y="14803"/>
                    </a:lnTo>
                    <a:lnTo>
                      <a:pt x="11902" y="14803"/>
                    </a:lnTo>
                    <a:lnTo>
                      <a:pt x="12490" y="14199"/>
                    </a:lnTo>
                    <a:lnTo>
                      <a:pt x="15576" y="13594"/>
                    </a:lnTo>
                    <a:lnTo>
                      <a:pt x="15576" y="12839"/>
                    </a:lnTo>
                    <a:lnTo>
                      <a:pt x="15282" y="12235"/>
                    </a:lnTo>
                    <a:lnTo>
                      <a:pt x="15722" y="12235"/>
                    </a:lnTo>
                    <a:lnTo>
                      <a:pt x="15722" y="12839"/>
                    </a:lnTo>
                    <a:lnTo>
                      <a:pt x="16898" y="12839"/>
                    </a:lnTo>
                    <a:lnTo>
                      <a:pt x="18808" y="11631"/>
                    </a:lnTo>
                    <a:lnTo>
                      <a:pt x="20718" y="10876"/>
                    </a:lnTo>
                    <a:lnTo>
                      <a:pt x="21600" y="11027"/>
                    </a:lnTo>
                    <a:lnTo>
                      <a:pt x="21306" y="10573"/>
                    </a:lnTo>
                    <a:lnTo>
                      <a:pt x="21306" y="102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8" name="Shape 10214">
                <a:extLst>
                  <a:ext uri="{FF2B5EF4-FFF2-40B4-BE49-F238E27FC236}">
                    <a16:creationId xmlns:a16="http://schemas.microsoft.com/office/drawing/2014/main" id="{E2D3B577-E6C3-4155-82BB-E9FC1F3F6A29}"/>
                  </a:ext>
                </a:extLst>
              </p:cNvPr>
              <p:cNvSpPr/>
              <p:nvPr/>
            </p:nvSpPr>
            <p:spPr>
              <a:xfrm>
                <a:off x="7319581" y="611854"/>
                <a:ext cx="256357" cy="483301"/>
              </a:xfrm>
              <a:custGeom>
                <a:avLst/>
                <a:gdLst/>
                <a:ahLst/>
                <a:cxnLst>
                  <a:cxn ang="0">
                    <a:pos x="wd2" y="hd2"/>
                  </a:cxn>
                  <a:cxn ang="5400000">
                    <a:pos x="wd2" y="hd2"/>
                  </a:cxn>
                  <a:cxn ang="10800000">
                    <a:pos x="wd2" y="hd2"/>
                  </a:cxn>
                  <a:cxn ang="16200000">
                    <a:pos x="wd2" y="hd2"/>
                  </a:cxn>
                </a:cxnLst>
                <a:rect l="0" t="0" r="r" b="b"/>
                <a:pathLst>
                  <a:path w="21600" h="21600" extrusionOk="0">
                    <a:moveTo>
                      <a:pt x="19485" y="15709"/>
                    </a:moveTo>
                    <a:lnTo>
                      <a:pt x="19183" y="15200"/>
                    </a:lnTo>
                    <a:lnTo>
                      <a:pt x="18126" y="14909"/>
                    </a:lnTo>
                    <a:lnTo>
                      <a:pt x="17220" y="14473"/>
                    </a:lnTo>
                    <a:lnTo>
                      <a:pt x="16766" y="14109"/>
                    </a:lnTo>
                    <a:lnTo>
                      <a:pt x="16464" y="13527"/>
                    </a:lnTo>
                    <a:lnTo>
                      <a:pt x="16464" y="12945"/>
                    </a:lnTo>
                    <a:lnTo>
                      <a:pt x="15256" y="11491"/>
                    </a:lnTo>
                    <a:lnTo>
                      <a:pt x="7552" y="291"/>
                    </a:lnTo>
                    <a:lnTo>
                      <a:pt x="7401" y="0"/>
                    </a:lnTo>
                    <a:lnTo>
                      <a:pt x="6193" y="509"/>
                    </a:lnTo>
                    <a:lnTo>
                      <a:pt x="5287" y="436"/>
                    </a:lnTo>
                    <a:lnTo>
                      <a:pt x="4229" y="800"/>
                    </a:lnTo>
                    <a:lnTo>
                      <a:pt x="4229" y="1236"/>
                    </a:lnTo>
                    <a:lnTo>
                      <a:pt x="3927" y="2327"/>
                    </a:lnTo>
                    <a:lnTo>
                      <a:pt x="3927" y="2836"/>
                    </a:lnTo>
                    <a:lnTo>
                      <a:pt x="3625" y="2982"/>
                    </a:lnTo>
                    <a:lnTo>
                      <a:pt x="4229" y="3855"/>
                    </a:lnTo>
                    <a:lnTo>
                      <a:pt x="3625" y="4800"/>
                    </a:lnTo>
                    <a:lnTo>
                      <a:pt x="3927" y="5309"/>
                    </a:lnTo>
                    <a:lnTo>
                      <a:pt x="4834" y="5745"/>
                    </a:lnTo>
                    <a:lnTo>
                      <a:pt x="5136" y="6255"/>
                    </a:lnTo>
                    <a:lnTo>
                      <a:pt x="5136" y="6691"/>
                    </a:lnTo>
                    <a:lnTo>
                      <a:pt x="4229" y="7491"/>
                    </a:lnTo>
                    <a:lnTo>
                      <a:pt x="2568" y="8436"/>
                    </a:lnTo>
                    <a:lnTo>
                      <a:pt x="1964" y="8436"/>
                    </a:lnTo>
                    <a:lnTo>
                      <a:pt x="1057" y="9018"/>
                    </a:lnTo>
                    <a:lnTo>
                      <a:pt x="1057" y="9455"/>
                    </a:lnTo>
                    <a:lnTo>
                      <a:pt x="1662" y="10545"/>
                    </a:lnTo>
                    <a:lnTo>
                      <a:pt x="1359" y="11345"/>
                    </a:lnTo>
                    <a:lnTo>
                      <a:pt x="1662" y="11855"/>
                    </a:lnTo>
                    <a:lnTo>
                      <a:pt x="1057" y="12436"/>
                    </a:lnTo>
                    <a:lnTo>
                      <a:pt x="1057" y="12945"/>
                    </a:lnTo>
                    <a:lnTo>
                      <a:pt x="755" y="13382"/>
                    </a:lnTo>
                    <a:lnTo>
                      <a:pt x="302" y="13964"/>
                    </a:lnTo>
                    <a:lnTo>
                      <a:pt x="453" y="14764"/>
                    </a:lnTo>
                    <a:lnTo>
                      <a:pt x="0" y="15200"/>
                    </a:lnTo>
                    <a:lnTo>
                      <a:pt x="755" y="16945"/>
                    </a:lnTo>
                    <a:lnTo>
                      <a:pt x="755" y="17891"/>
                    </a:lnTo>
                    <a:lnTo>
                      <a:pt x="1662" y="19418"/>
                    </a:lnTo>
                    <a:lnTo>
                      <a:pt x="1057" y="19927"/>
                    </a:lnTo>
                    <a:lnTo>
                      <a:pt x="1057" y="20509"/>
                    </a:lnTo>
                    <a:lnTo>
                      <a:pt x="1662" y="21018"/>
                    </a:lnTo>
                    <a:lnTo>
                      <a:pt x="2568" y="21600"/>
                    </a:lnTo>
                    <a:lnTo>
                      <a:pt x="15860" y="20073"/>
                    </a:lnTo>
                    <a:lnTo>
                      <a:pt x="17220" y="19273"/>
                    </a:lnTo>
                    <a:lnTo>
                      <a:pt x="17824" y="18836"/>
                    </a:lnTo>
                    <a:lnTo>
                      <a:pt x="18126" y="18836"/>
                    </a:lnTo>
                    <a:lnTo>
                      <a:pt x="18730" y="18327"/>
                    </a:lnTo>
                    <a:lnTo>
                      <a:pt x="19787" y="18036"/>
                    </a:lnTo>
                    <a:lnTo>
                      <a:pt x="20392" y="17891"/>
                    </a:lnTo>
                    <a:lnTo>
                      <a:pt x="20996" y="17891"/>
                    </a:lnTo>
                    <a:lnTo>
                      <a:pt x="20996" y="17527"/>
                    </a:lnTo>
                    <a:lnTo>
                      <a:pt x="21600" y="16364"/>
                    </a:lnTo>
                    <a:lnTo>
                      <a:pt x="20996" y="16291"/>
                    </a:lnTo>
                    <a:lnTo>
                      <a:pt x="20392" y="16145"/>
                    </a:lnTo>
                    <a:lnTo>
                      <a:pt x="19485" y="1570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9" name="Shape 10215">
                <a:extLst>
                  <a:ext uri="{FF2B5EF4-FFF2-40B4-BE49-F238E27FC236}">
                    <a16:creationId xmlns:a16="http://schemas.microsoft.com/office/drawing/2014/main" id="{39877278-708A-4367-B597-31522F995206}"/>
                  </a:ext>
                </a:extLst>
              </p:cNvPr>
              <p:cNvSpPr/>
              <p:nvPr/>
            </p:nvSpPr>
            <p:spPr>
              <a:xfrm>
                <a:off x="7477338" y="1181401"/>
                <a:ext cx="80673" cy="130182"/>
              </a:xfrm>
              <a:custGeom>
                <a:avLst/>
                <a:gdLst/>
                <a:ahLst/>
                <a:cxnLst>
                  <a:cxn ang="0">
                    <a:pos x="wd2" y="hd2"/>
                  </a:cxn>
                  <a:cxn ang="5400000">
                    <a:pos x="wd2" y="hd2"/>
                  </a:cxn>
                  <a:cxn ang="10800000">
                    <a:pos x="wd2" y="hd2"/>
                  </a:cxn>
                  <a:cxn ang="16200000">
                    <a:pos x="wd2" y="hd2"/>
                  </a:cxn>
                </a:cxnLst>
                <a:rect l="0" t="0" r="r" b="b"/>
                <a:pathLst>
                  <a:path w="21600" h="21600" extrusionOk="0">
                    <a:moveTo>
                      <a:pt x="19680" y="4860"/>
                    </a:moveTo>
                    <a:lnTo>
                      <a:pt x="18720" y="3510"/>
                    </a:lnTo>
                    <a:lnTo>
                      <a:pt x="17280" y="2970"/>
                    </a:lnTo>
                    <a:lnTo>
                      <a:pt x="16320" y="1350"/>
                    </a:lnTo>
                    <a:lnTo>
                      <a:pt x="12480" y="0"/>
                    </a:lnTo>
                    <a:lnTo>
                      <a:pt x="0" y="1890"/>
                    </a:lnTo>
                    <a:lnTo>
                      <a:pt x="7200" y="16740"/>
                    </a:lnTo>
                    <a:lnTo>
                      <a:pt x="8160" y="18630"/>
                    </a:lnTo>
                    <a:lnTo>
                      <a:pt x="7200" y="20250"/>
                    </a:lnTo>
                    <a:lnTo>
                      <a:pt x="7200" y="20790"/>
                    </a:lnTo>
                    <a:lnTo>
                      <a:pt x="8160" y="21600"/>
                    </a:lnTo>
                    <a:lnTo>
                      <a:pt x="11040" y="20790"/>
                    </a:lnTo>
                    <a:lnTo>
                      <a:pt x="20640" y="17010"/>
                    </a:lnTo>
                    <a:lnTo>
                      <a:pt x="20640" y="15120"/>
                    </a:lnTo>
                    <a:lnTo>
                      <a:pt x="19680" y="12960"/>
                    </a:lnTo>
                    <a:lnTo>
                      <a:pt x="19680" y="11070"/>
                    </a:lnTo>
                    <a:lnTo>
                      <a:pt x="17280" y="8910"/>
                    </a:lnTo>
                    <a:lnTo>
                      <a:pt x="18720" y="7560"/>
                    </a:lnTo>
                    <a:lnTo>
                      <a:pt x="18240" y="5400"/>
                    </a:lnTo>
                    <a:lnTo>
                      <a:pt x="20640" y="7560"/>
                    </a:lnTo>
                    <a:lnTo>
                      <a:pt x="21600" y="6480"/>
                    </a:lnTo>
                    <a:lnTo>
                      <a:pt x="21600" y="5940"/>
                    </a:lnTo>
                    <a:lnTo>
                      <a:pt x="19680" y="486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0" name="Shape 10216">
                <a:extLst>
                  <a:ext uri="{FF2B5EF4-FFF2-40B4-BE49-F238E27FC236}">
                    <a16:creationId xmlns:a16="http://schemas.microsoft.com/office/drawing/2014/main" id="{81ABFB10-C4A2-40D0-A0E1-5AB6F4BE4274}"/>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1" name="Shape 10217">
                <a:extLst>
                  <a:ext uri="{FF2B5EF4-FFF2-40B4-BE49-F238E27FC236}">
                    <a16:creationId xmlns:a16="http://schemas.microsoft.com/office/drawing/2014/main" id="{1752C688-53D7-494C-9DB0-48C1634D3CA0}"/>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2" name="Shape 10218">
                <a:extLst>
                  <a:ext uri="{FF2B5EF4-FFF2-40B4-BE49-F238E27FC236}">
                    <a16:creationId xmlns:a16="http://schemas.microsoft.com/office/drawing/2014/main" id="{E1DA06A9-15D6-4B4B-AFFE-3159F8935EF8}"/>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3" name="Shape 10219">
                <a:extLst>
                  <a:ext uri="{FF2B5EF4-FFF2-40B4-BE49-F238E27FC236}">
                    <a16:creationId xmlns:a16="http://schemas.microsoft.com/office/drawing/2014/main" id="{197E3901-37CA-4FF6-A9B7-9DC5725386D9}"/>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4" name="Shape 10220">
                <a:extLst>
                  <a:ext uri="{FF2B5EF4-FFF2-40B4-BE49-F238E27FC236}">
                    <a16:creationId xmlns:a16="http://schemas.microsoft.com/office/drawing/2014/main" id="{EE9C7315-50F8-4F26-BC0D-5315994F88B1}"/>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5" name="Shape 10221">
                <a:extLst>
                  <a:ext uri="{FF2B5EF4-FFF2-40B4-BE49-F238E27FC236}">
                    <a16:creationId xmlns:a16="http://schemas.microsoft.com/office/drawing/2014/main" id="{64AC228F-30EF-4744-B60B-9803CE33645C}"/>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76" name="Group 10238">
                <a:extLst>
                  <a:ext uri="{FF2B5EF4-FFF2-40B4-BE49-F238E27FC236}">
                    <a16:creationId xmlns:a16="http://schemas.microsoft.com/office/drawing/2014/main" id="{5756600B-9051-4B4A-A593-93650756FAD2}"/>
                  </a:ext>
                </a:extLst>
              </p:cNvPr>
              <p:cNvGrpSpPr/>
              <p:nvPr/>
            </p:nvGrpSpPr>
            <p:grpSpPr>
              <a:xfrm>
                <a:off x="0" y="1129327"/>
                <a:ext cx="1242339" cy="1889265"/>
                <a:chOff x="0" y="0"/>
                <a:chExt cx="1242338" cy="1889264"/>
              </a:xfrm>
              <a:grpFill/>
            </p:grpSpPr>
            <p:sp>
              <p:nvSpPr>
                <p:cNvPr id="98" name="Shape 10222">
                  <a:extLst>
                    <a:ext uri="{FF2B5EF4-FFF2-40B4-BE49-F238E27FC236}">
                      <a16:creationId xmlns:a16="http://schemas.microsoft.com/office/drawing/2014/main" id="{A0269B95-C8F3-42B8-9D28-E305EF450134}"/>
                    </a:ext>
                  </a:extLst>
                </p:cNvPr>
                <p:cNvSpPr/>
                <p:nvPr/>
              </p:nvSpPr>
              <p:spPr>
                <a:xfrm>
                  <a:off x="0" y="0"/>
                  <a:ext cx="1242339" cy="1889265"/>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9" name="Shape 10223">
                  <a:extLst>
                    <a:ext uri="{FF2B5EF4-FFF2-40B4-BE49-F238E27FC236}">
                      <a16:creationId xmlns:a16="http://schemas.microsoft.com/office/drawing/2014/main" id="{2CE22A4D-4C71-4D06-AB65-54DCD88963FC}"/>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0" name="Shape 10224">
                  <a:extLst>
                    <a:ext uri="{FF2B5EF4-FFF2-40B4-BE49-F238E27FC236}">
                      <a16:creationId xmlns:a16="http://schemas.microsoft.com/office/drawing/2014/main" id="{DB4CF3C7-0483-494F-A8F5-D1C37B69C2F8}"/>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1" name="Shape 10225">
                  <a:extLst>
                    <a:ext uri="{FF2B5EF4-FFF2-40B4-BE49-F238E27FC236}">
                      <a16:creationId xmlns:a16="http://schemas.microsoft.com/office/drawing/2014/main" id="{856E3A0F-9831-4C1E-BE57-92E3DAB50C15}"/>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2" name="Shape 10226">
                  <a:extLst>
                    <a:ext uri="{FF2B5EF4-FFF2-40B4-BE49-F238E27FC236}">
                      <a16:creationId xmlns:a16="http://schemas.microsoft.com/office/drawing/2014/main" id="{F377D3A1-E1A3-4E57-8A18-B97673FE9AC5}"/>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3" name="Shape 10227">
                  <a:extLst>
                    <a:ext uri="{FF2B5EF4-FFF2-40B4-BE49-F238E27FC236}">
                      <a16:creationId xmlns:a16="http://schemas.microsoft.com/office/drawing/2014/main" id="{BB794B39-DECF-489E-8622-70BB2045F169}"/>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4" name="Shape 10228">
                  <a:extLst>
                    <a:ext uri="{FF2B5EF4-FFF2-40B4-BE49-F238E27FC236}">
                      <a16:creationId xmlns:a16="http://schemas.microsoft.com/office/drawing/2014/main" id="{B4DA9074-4791-411A-86E2-9E1067C04491}"/>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5" name="Shape 10229">
                  <a:extLst>
                    <a:ext uri="{FF2B5EF4-FFF2-40B4-BE49-F238E27FC236}">
                      <a16:creationId xmlns:a16="http://schemas.microsoft.com/office/drawing/2014/main" id="{2F492A24-472F-4BBC-903C-282266D9F55D}"/>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6" name="Shape 10230">
                  <a:extLst>
                    <a:ext uri="{FF2B5EF4-FFF2-40B4-BE49-F238E27FC236}">
                      <a16:creationId xmlns:a16="http://schemas.microsoft.com/office/drawing/2014/main" id="{AC996D20-C611-4639-91C6-43A216D38688}"/>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7" name="Shape 10231">
                  <a:extLst>
                    <a:ext uri="{FF2B5EF4-FFF2-40B4-BE49-F238E27FC236}">
                      <a16:creationId xmlns:a16="http://schemas.microsoft.com/office/drawing/2014/main" id="{3A0978E5-F756-43D0-9D4B-FC3C8420236B}"/>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8" name="Shape 10232">
                  <a:extLst>
                    <a:ext uri="{FF2B5EF4-FFF2-40B4-BE49-F238E27FC236}">
                      <a16:creationId xmlns:a16="http://schemas.microsoft.com/office/drawing/2014/main" id="{3B5AACAA-6F3F-4050-BAF4-7C8168233265}"/>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9" name="Shape 10233">
                  <a:extLst>
                    <a:ext uri="{FF2B5EF4-FFF2-40B4-BE49-F238E27FC236}">
                      <a16:creationId xmlns:a16="http://schemas.microsoft.com/office/drawing/2014/main" id="{9F861E5C-E53A-4AD3-ADF1-6F3F169D1F00}"/>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0" name="Shape 10234">
                  <a:extLst>
                    <a:ext uri="{FF2B5EF4-FFF2-40B4-BE49-F238E27FC236}">
                      <a16:creationId xmlns:a16="http://schemas.microsoft.com/office/drawing/2014/main" id="{20B5D7A0-06C7-4713-995F-CEB8EE9A05CE}"/>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1" name="Shape 10235">
                  <a:extLst>
                    <a:ext uri="{FF2B5EF4-FFF2-40B4-BE49-F238E27FC236}">
                      <a16:creationId xmlns:a16="http://schemas.microsoft.com/office/drawing/2014/main" id="{DE801F67-C08B-4392-892F-81ABE4145906}"/>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2" name="Shape 10236">
                  <a:extLst>
                    <a:ext uri="{FF2B5EF4-FFF2-40B4-BE49-F238E27FC236}">
                      <a16:creationId xmlns:a16="http://schemas.microsoft.com/office/drawing/2014/main" id="{CC2DA1F6-E3BE-484B-9FBB-7A08009C6990}"/>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3" name="Shape 10237">
                  <a:extLst>
                    <a:ext uri="{FF2B5EF4-FFF2-40B4-BE49-F238E27FC236}">
                      <a16:creationId xmlns:a16="http://schemas.microsoft.com/office/drawing/2014/main" id="{6B8B106A-EAEA-4ABB-A63F-2948318302DB}"/>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7" name="Group 10242">
                <a:extLst>
                  <a:ext uri="{FF2B5EF4-FFF2-40B4-BE49-F238E27FC236}">
                    <a16:creationId xmlns:a16="http://schemas.microsoft.com/office/drawing/2014/main" id="{80BFFB14-272D-41E1-BD22-E02E1BFEBAB4}"/>
                  </a:ext>
                </a:extLst>
              </p:cNvPr>
              <p:cNvGrpSpPr/>
              <p:nvPr/>
            </p:nvGrpSpPr>
            <p:grpSpPr>
              <a:xfrm>
                <a:off x="7063225" y="1397827"/>
                <a:ext cx="202576" cy="421466"/>
                <a:chOff x="0" y="0"/>
                <a:chExt cx="202574" cy="421464"/>
              </a:xfrm>
              <a:grpFill/>
            </p:grpSpPr>
            <p:sp>
              <p:nvSpPr>
                <p:cNvPr id="95" name="Shape 10239">
                  <a:extLst>
                    <a:ext uri="{FF2B5EF4-FFF2-40B4-BE49-F238E27FC236}">
                      <a16:creationId xmlns:a16="http://schemas.microsoft.com/office/drawing/2014/main" id="{6D7CB41F-1D6F-4664-A3B4-A8361A290DD1}"/>
                    </a:ext>
                  </a:extLst>
                </p:cNvPr>
                <p:cNvSpPr/>
                <p:nvPr/>
              </p:nvSpPr>
              <p:spPr>
                <a:xfrm>
                  <a:off x="-1" y="-1"/>
                  <a:ext cx="202576" cy="421466"/>
                </a:xfrm>
                <a:custGeom>
                  <a:avLst/>
                  <a:gdLst/>
                  <a:ahLst/>
                  <a:cxnLst>
                    <a:cxn ang="0">
                      <a:pos x="wd2" y="hd2"/>
                    </a:cxn>
                    <a:cxn ang="5400000">
                      <a:pos x="wd2" y="hd2"/>
                    </a:cxn>
                    <a:cxn ang="10800000">
                      <a:pos x="wd2" y="hd2"/>
                    </a:cxn>
                    <a:cxn ang="16200000">
                      <a:pos x="wd2" y="hd2"/>
                    </a:cxn>
                  </a:cxnLst>
                  <a:rect l="0" t="0" r="r" b="b"/>
                  <a:pathLst>
                    <a:path w="21600" h="21600" extrusionOk="0">
                      <a:moveTo>
                        <a:pt x="3250" y="751"/>
                      </a:moveTo>
                      <a:lnTo>
                        <a:pt x="2867" y="1251"/>
                      </a:lnTo>
                      <a:lnTo>
                        <a:pt x="2867" y="1918"/>
                      </a:lnTo>
                      <a:lnTo>
                        <a:pt x="956" y="3336"/>
                      </a:lnTo>
                      <a:lnTo>
                        <a:pt x="0" y="3920"/>
                      </a:lnTo>
                      <a:lnTo>
                        <a:pt x="382" y="4253"/>
                      </a:lnTo>
                      <a:lnTo>
                        <a:pt x="956" y="4420"/>
                      </a:lnTo>
                      <a:lnTo>
                        <a:pt x="1338" y="5004"/>
                      </a:lnTo>
                      <a:lnTo>
                        <a:pt x="956" y="5504"/>
                      </a:lnTo>
                      <a:lnTo>
                        <a:pt x="0" y="6088"/>
                      </a:lnTo>
                      <a:lnTo>
                        <a:pt x="765" y="7089"/>
                      </a:lnTo>
                      <a:lnTo>
                        <a:pt x="1720" y="7673"/>
                      </a:lnTo>
                      <a:lnTo>
                        <a:pt x="3250" y="7839"/>
                      </a:lnTo>
                      <a:lnTo>
                        <a:pt x="3250" y="8507"/>
                      </a:lnTo>
                      <a:lnTo>
                        <a:pt x="4588" y="8757"/>
                      </a:lnTo>
                      <a:lnTo>
                        <a:pt x="5352" y="8924"/>
                      </a:lnTo>
                      <a:lnTo>
                        <a:pt x="6499" y="9424"/>
                      </a:lnTo>
                      <a:lnTo>
                        <a:pt x="9749" y="10508"/>
                      </a:lnTo>
                      <a:lnTo>
                        <a:pt x="8984" y="11008"/>
                      </a:lnTo>
                      <a:lnTo>
                        <a:pt x="7455" y="11592"/>
                      </a:lnTo>
                      <a:lnTo>
                        <a:pt x="6499" y="12259"/>
                      </a:lnTo>
                      <a:lnTo>
                        <a:pt x="6117" y="12259"/>
                      </a:lnTo>
                      <a:lnTo>
                        <a:pt x="6117" y="12426"/>
                      </a:lnTo>
                      <a:lnTo>
                        <a:pt x="5735" y="12426"/>
                      </a:lnTo>
                      <a:lnTo>
                        <a:pt x="5352" y="13010"/>
                      </a:lnTo>
                      <a:lnTo>
                        <a:pt x="5352" y="13510"/>
                      </a:lnTo>
                      <a:lnTo>
                        <a:pt x="3823" y="13927"/>
                      </a:lnTo>
                      <a:lnTo>
                        <a:pt x="3632" y="14094"/>
                      </a:lnTo>
                      <a:lnTo>
                        <a:pt x="2485" y="14261"/>
                      </a:lnTo>
                      <a:lnTo>
                        <a:pt x="1338" y="14761"/>
                      </a:lnTo>
                      <a:lnTo>
                        <a:pt x="765" y="15345"/>
                      </a:lnTo>
                      <a:lnTo>
                        <a:pt x="382" y="16179"/>
                      </a:lnTo>
                      <a:lnTo>
                        <a:pt x="0" y="16429"/>
                      </a:lnTo>
                      <a:lnTo>
                        <a:pt x="0" y="16596"/>
                      </a:lnTo>
                      <a:lnTo>
                        <a:pt x="765" y="17263"/>
                      </a:lnTo>
                      <a:lnTo>
                        <a:pt x="765" y="17597"/>
                      </a:lnTo>
                      <a:lnTo>
                        <a:pt x="3250" y="18514"/>
                      </a:lnTo>
                      <a:lnTo>
                        <a:pt x="4205" y="18681"/>
                      </a:lnTo>
                      <a:lnTo>
                        <a:pt x="5735" y="19015"/>
                      </a:lnTo>
                      <a:lnTo>
                        <a:pt x="7837" y="19765"/>
                      </a:lnTo>
                      <a:lnTo>
                        <a:pt x="9366" y="19432"/>
                      </a:lnTo>
                      <a:lnTo>
                        <a:pt x="11851" y="19432"/>
                      </a:lnTo>
                      <a:lnTo>
                        <a:pt x="12616" y="20099"/>
                      </a:lnTo>
                      <a:lnTo>
                        <a:pt x="11851" y="21016"/>
                      </a:lnTo>
                      <a:lnTo>
                        <a:pt x="12234" y="21600"/>
                      </a:lnTo>
                      <a:lnTo>
                        <a:pt x="13189" y="21517"/>
                      </a:lnTo>
                      <a:lnTo>
                        <a:pt x="13954" y="21183"/>
                      </a:lnTo>
                      <a:lnTo>
                        <a:pt x="14336" y="20516"/>
                      </a:lnTo>
                      <a:lnTo>
                        <a:pt x="15101" y="19932"/>
                      </a:lnTo>
                      <a:lnTo>
                        <a:pt x="15865" y="18848"/>
                      </a:lnTo>
                      <a:lnTo>
                        <a:pt x="16439" y="18181"/>
                      </a:lnTo>
                      <a:lnTo>
                        <a:pt x="15865" y="18181"/>
                      </a:lnTo>
                      <a:lnTo>
                        <a:pt x="15865" y="17847"/>
                      </a:lnTo>
                      <a:lnTo>
                        <a:pt x="16821" y="17263"/>
                      </a:lnTo>
                      <a:lnTo>
                        <a:pt x="18350" y="17263"/>
                      </a:lnTo>
                      <a:lnTo>
                        <a:pt x="17586" y="16763"/>
                      </a:lnTo>
                      <a:lnTo>
                        <a:pt x="18350" y="16179"/>
                      </a:lnTo>
                      <a:lnTo>
                        <a:pt x="17968" y="15679"/>
                      </a:lnTo>
                      <a:lnTo>
                        <a:pt x="18924" y="15345"/>
                      </a:lnTo>
                      <a:lnTo>
                        <a:pt x="19306" y="14761"/>
                      </a:lnTo>
                      <a:lnTo>
                        <a:pt x="20071" y="14094"/>
                      </a:lnTo>
                      <a:lnTo>
                        <a:pt x="20835" y="13677"/>
                      </a:lnTo>
                      <a:lnTo>
                        <a:pt x="20071" y="13010"/>
                      </a:lnTo>
                      <a:lnTo>
                        <a:pt x="20453" y="12510"/>
                      </a:lnTo>
                      <a:lnTo>
                        <a:pt x="20071" y="11592"/>
                      </a:lnTo>
                      <a:lnTo>
                        <a:pt x="19688" y="11008"/>
                      </a:lnTo>
                      <a:lnTo>
                        <a:pt x="20071" y="11008"/>
                      </a:lnTo>
                      <a:lnTo>
                        <a:pt x="20453" y="10341"/>
                      </a:lnTo>
                      <a:lnTo>
                        <a:pt x="21218" y="10842"/>
                      </a:lnTo>
                      <a:lnTo>
                        <a:pt x="20835" y="11425"/>
                      </a:lnTo>
                      <a:lnTo>
                        <a:pt x="21218" y="12510"/>
                      </a:lnTo>
                      <a:lnTo>
                        <a:pt x="21600" y="11926"/>
                      </a:lnTo>
                      <a:lnTo>
                        <a:pt x="21218" y="10341"/>
                      </a:lnTo>
                      <a:lnTo>
                        <a:pt x="20835" y="9758"/>
                      </a:lnTo>
                      <a:lnTo>
                        <a:pt x="20835" y="8006"/>
                      </a:lnTo>
                      <a:lnTo>
                        <a:pt x="20453" y="7256"/>
                      </a:lnTo>
                      <a:lnTo>
                        <a:pt x="17586" y="7089"/>
                      </a:lnTo>
                      <a:lnTo>
                        <a:pt x="16439" y="7256"/>
                      </a:lnTo>
                      <a:lnTo>
                        <a:pt x="15483" y="7089"/>
                      </a:lnTo>
                      <a:lnTo>
                        <a:pt x="15483" y="5504"/>
                      </a:lnTo>
                      <a:lnTo>
                        <a:pt x="16057" y="4837"/>
                      </a:lnTo>
                      <a:lnTo>
                        <a:pt x="16439" y="4837"/>
                      </a:lnTo>
                      <a:lnTo>
                        <a:pt x="17968" y="4420"/>
                      </a:lnTo>
                      <a:lnTo>
                        <a:pt x="17586" y="3920"/>
                      </a:lnTo>
                      <a:lnTo>
                        <a:pt x="18350" y="3169"/>
                      </a:lnTo>
                      <a:lnTo>
                        <a:pt x="18350" y="1918"/>
                      </a:lnTo>
                      <a:lnTo>
                        <a:pt x="4588" y="0"/>
                      </a:lnTo>
                      <a:lnTo>
                        <a:pt x="3250" y="7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6" name="Shape 10240">
                  <a:extLst>
                    <a:ext uri="{FF2B5EF4-FFF2-40B4-BE49-F238E27FC236}">
                      <a16:creationId xmlns:a16="http://schemas.microsoft.com/office/drawing/2014/main" id="{0559B223-6C68-467D-80FF-772CCC3330CD}"/>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7" name="Shape 10241">
                  <a:extLst>
                    <a:ext uri="{FF2B5EF4-FFF2-40B4-BE49-F238E27FC236}">
                      <a16:creationId xmlns:a16="http://schemas.microsoft.com/office/drawing/2014/main" id="{71B73910-5535-471F-83E7-1422559683FF}"/>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8" name="Group 10245">
                <a:extLst>
                  <a:ext uri="{FF2B5EF4-FFF2-40B4-BE49-F238E27FC236}">
                    <a16:creationId xmlns:a16="http://schemas.microsoft.com/office/drawing/2014/main" id="{BF4C02BC-8BA0-445E-82A5-C5B5476DE653}"/>
                  </a:ext>
                </a:extLst>
              </p:cNvPr>
              <p:cNvGrpSpPr/>
              <p:nvPr/>
            </p:nvGrpSpPr>
            <p:grpSpPr>
              <a:xfrm>
                <a:off x="6362280" y="733901"/>
                <a:ext cx="1145534" cy="774583"/>
                <a:chOff x="0" y="0"/>
                <a:chExt cx="1145533" cy="774581"/>
              </a:xfrm>
              <a:grpFill/>
            </p:grpSpPr>
            <p:sp>
              <p:nvSpPr>
                <p:cNvPr id="93" name="Shape 10243">
                  <a:extLst>
                    <a:ext uri="{FF2B5EF4-FFF2-40B4-BE49-F238E27FC236}">
                      <a16:creationId xmlns:a16="http://schemas.microsoft.com/office/drawing/2014/main" id="{07B541CA-AD26-4D8D-8066-3B1C7256A0B6}"/>
                    </a:ext>
                  </a:extLst>
                </p:cNvPr>
                <p:cNvSpPr/>
                <p:nvPr/>
              </p:nvSpPr>
              <p:spPr>
                <a:xfrm>
                  <a:off x="-1" y="-1"/>
                  <a:ext cx="916070" cy="743666"/>
                </a:xfrm>
                <a:custGeom>
                  <a:avLst/>
                  <a:gdLst/>
                  <a:ahLst/>
                  <a:cxnLst>
                    <a:cxn ang="0">
                      <a:pos x="wd2" y="hd2"/>
                    </a:cxn>
                    <a:cxn ang="5400000">
                      <a:pos x="wd2" y="hd2"/>
                    </a:cxn>
                    <a:cxn ang="10800000">
                      <a:pos x="wd2" y="hd2"/>
                    </a:cxn>
                    <a:cxn ang="16200000">
                      <a:pos x="wd2" y="hd2"/>
                    </a:cxn>
                  </a:cxnLst>
                  <a:rect l="0" t="0" r="r" b="b"/>
                  <a:pathLst>
                    <a:path w="21600" h="21600" extrusionOk="0">
                      <a:moveTo>
                        <a:pt x="21135" y="19568"/>
                      </a:moveTo>
                      <a:lnTo>
                        <a:pt x="21600" y="19000"/>
                      </a:lnTo>
                      <a:lnTo>
                        <a:pt x="21600" y="18764"/>
                      </a:lnTo>
                      <a:lnTo>
                        <a:pt x="21346" y="18386"/>
                      </a:lnTo>
                      <a:lnTo>
                        <a:pt x="20797" y="14747"/>
                      </a:lnTo>
                      <a:lnTo>
                        <a:pt x="20670" y="14510"/>
                      </a:lnTo>
                      <a:lnTo>
                        <a:pt x="20712" y="11391"/>
                      </a:lnTo>
                      <a:lnTo>
                        <a:pt x="20712" y="11013"/>
                      </a:lnTo>
                      <a:lnTo>
                        <a:pt x="20586" y="10776"/>
                      </a:lnTo>
                      <a:lnTo>
                        <a:pt x="20586" y="10493"/>
                      </a:lnTo>
                      <a:lnTo>
                        <a:pt x="19951" y="7184"/>
                      </a:lnTo>
                      <a:lnTo>
                        <a:pt x="19444" y="6759"/>
                      </a:lnTo>
                      <a:lnTo>
                        <a:pt x="19360" y="7184"/>
                      </a:lnTo>
                      <a:lnTo>
                        <a:pt x="19233" y="6853"/>
                      </a:lnTo>
                      <a:lnTo>
                        <a:pt x="19317" y="6239"/>
                      </a:lnTo>
                      <a:lnTo>
                        <a:pt x="19148" y="5625"/>
                      </a:lnTo>
                      <a:lnTo>
                        <a:pt x="18895" y="5246"/>
                      </a:lnTo>
                      <a:lnTo>
                        <a:pt x="18726" y="4632"/>
                      </a:lnTo>
                      <a:lnTo>
                        <a:pt x="18726" y="4018"/>
                      </a:lnTo>
                      <a:lnTo>
                        <a:pt x="18810" y="3828"/>
                      </a:lnTo>
                      <a:lnTo>
                        <a:pt x="18810" y="3450"/>
                      </a:lnTo>
                      <a:lnTo>
                        <a:pt x="18726" y="3119"/>
                      </a:lnTo>
                      <a:lnTo>
                        <a:pt x="18726" y="2836"/>
                      </a:lnTo>
                      <a:lnTo>
                        <a:pt x="18683" y="2505"/>
                      </a:lnTo>
                      <a:lnTo>
                        <a:pt x="18345" y="2221"/>
                      </a:lnTo>
                      <a:lnTo>
                        <a:pt x="18261" y="1891"/>
                      </a:lnTo>
                      <a:lnTo>
                        <a:pt x="18261" y="1087"/>
                      </a:lnTo>
                      <a:lnTo>
                        <a:pt x="18049" y="709"/>
                      </a:lnTo>
                      <a:lnTo>
                        <a:pt x="18049" y="378"/>
                      </a:lnTo>
                      <a:lnTo>
                        <a:pt x="17965" y="189"/>
                      </a:lnTo>
                      <a:lnTo>
                        <a:pt x="17965" y="0"/>
                      </a:lnTo>
                      <a:lnTo>
                        <a:pt x="15724" y="709"/>
                      </a:lnTo>
                      <a:lnTo>
                        <a:pt x="13653" y="1182"/>
                      </a:lnTo>
                      <a:lnTo>
                        <a:pt x="13400" y="1182"/>
                      </a:lnTo>
                      <a:lnTo>
                        <a:pt x="12766" y="1512"/>
                      </a:lnTo>
                      <a:lnTo>
                        <a:pt x="11751" y="2741"/>
                      </a:lnTo>
                      <a:lnTo>
                        <a:pt x="10863" y="4537"/>
                      </a:lnTo>
                      <a:lnTo>
                        <a:pt x="10863" y="4868"/>
                      </a:lnTo>
                      <a:lnTo>
                        <a:pt x="10398" y="5625"/>
                      </a:lnTo>
                      <a:lnTo>
                        <a:pt x="10314" y="5766"/>
                      </a:lnTo>
                      <a:lnTo>
                        <a:pt x="10018" y="6144"/>
                      </a:lnTo>
                      <a:lnTo>
                        <a:pt x="9426" y="6759"/>
                      </a:lnTo>
                      <a:lnTo>
                        <a:pt x="9426" y="7042"/>
                      </a:lnTo>
                      <a:lnTo>
                        <a:pt x="9680" y="7279"/>
                      </a:lnTo>
                      <a:lnTo>
                        <a:pt x="9764" y="7468"/>
                      </a:lnTo>
                      <a:lnTo>
                        <a:pt x="9680" y="7090"/>
                      </a:lnTo>
                      <a:lnTo>
                        <a:pt x="10018" y="6948"/>
                      </a:lnTo>
                      <a:lnTo>
                        <a:pt x="10018" y="7468"/>
                      </a:lnTo>
                      <a:lnTo>
                        <a:pt x="10398" y="7184"/>
                      </a:lnTo>
                      <a:lnTo>
                        <a:pt x="10229" y="7562"/>
                      </a:lnTo>
                      <a:lnTo>
                        <a:pt x="10145" y="7846"/>
                      </a:lnTo>
                      <a:lnTo>
                        <a:pt x="9933" y="7988"/>
                      </a:lnTo>
                      <a:lnTo>
                        <a:pt x="10145" y="8602"/>
                      </a:lnTo>
                      <a:lnTo>
                        <a:pt x="10314" y="9169"/>
                      </a:lnTo>
                      <a:lnTo>
                        <a:pt x="10398" y="9500"/>
                      </a:lnTo>
                      <a:lnTo>
                        <a:pt x="10145" y="9878"/>
                      </a:lnTo>
                      <a:lnTo>
                        <a:pt x="9849" y="9878"/>
                      </a:lnTo>
                      <a:lnTo>
                        <a:pt x="9511" y="10209"/>
                      </a:lnTo>
                      <a:lnTo>
                        <a:pt x="9215" y="10493"/>
                      </a:lnTo>
                      <a:lnTo>
                        <a:pt x="9046" y="10824"/>
                      </a:lnTo>
                      <a:lnTo>
                        <a:pt x="8792" y="11202"/>
                      </a:lnTo>
                      <a:lnTo>
                        <a:pt x="8496" y="11391"/>
                      </a:lnTo>
                      <a:lnTo>
                        <a:pt x="8327" y="11627"/>
                      </a:lnTo>
                      <a:lnTo>
                        <a:pt x="8116" y="11533"/>
                      </a:lnTo>
                      <a:lnTo>
                        <a:pt x="7482" y="11627"/>
                      </a:lnTo>
                      <a:lnTo>
                        <a:pt x="6890" y="11722"/>
                      </a:lnTo>
                      <a:lnTo>
                        <a:pt x="6256" y="12194"/>
                      </a:lnTo>
                      <a:lnTo>
                        <a:pt x="5537" y="11816"/>
                      </a:lnTo>
                      <a:lnTo>
                        <a:pt x="4354" y="11816"/>
                      </a:lnTo>
                      <a:lnTo>
                        <a:pt x="3255" y="12100"/>
                      </a:lnTo>
                      <a:lnTo>
                        <a:pt x="2621" y="12336"/>
                      </a:lnTo>
                      <a:lnTo>
                        <a:pt x="2367" y="12620"/>
                      </a:lnTo>
                      <a:lnTo>
                        <a:pt x="2071" y="12714"/>
                      </a:lnTo>
                      <a:lnTo>
                        <a:pt x="1733" y="12903"/>
                      </a:lnTo>
                      <a:lnTo>
                        <a:pt x="1522" y="13045"/>
                      </a:lnTo>
                      <a:lnTo>
                        <a:pt x="1649" y="13707"/>
                      </a:lnTo>
                      <a:lnTo>
                        <a:pt x="1564" y="13943"/>
                      </a:lnTo>
                      <a:lnTo>
                        <a:pt x="2198" y="14038"/>
                      </a:lnTo>
                      <a:lnTo>
                        <a:pt x="2198" y="14227"/>
                      </a:lnTo>
                      <a:lnTo>
                        <a:pt x="2156" y="14416"/>
                      </a:lnTo>
                      <a:lnTo>
                        <a:pt x="2452" y="15125"/>
                      </a:lnTo>
                      <a:lnTo>
                        <a:pt x="2452" y="15456"/>
                      </a:lnTo>
                      <a:lnTo>
                        <a:pt x="1987" y="16070"/>
                      </a:lnTo>
                      <a:lnTo>
                        <a:pt x="1818" y="16448"/>
                      </a:lnTo>
                      <a:lnTo>
                        <a:pt x="1564" y="16732"/>
                      </a:lnTo>
                      <a:lnTo>
                        <a:pt x="1268" y="17157"/>
                      </a:lnTo>
                      <a:lnTo>
                        <a:pt x="803" y="17772"/>
                      </a:lnTo>
                      <a:lnTo>
                        <a:pt x="169" y="18575"/>
                      </a:lnTo>
                      <a:lnTo>
                        <a:pt x="0" y="18670"/>
                      </a:lnTo>
                      <a:lnTo>
                        <a:pt x="85" y="18764"/>
                      </a:lnTo>
                      <a:lnTo>
                        <a:pt x="211" y="19898"/>
                      </a:lnTo>
                      <a:lnTo>
                        <a:pt x="2917" y="19379"/>
                      </a:lnTo>
                      <a:lnTo>
                        <a:pt x="7059" y="18481"/>
                      </a:lnTo>
                      <a:lnTo>
                        <a:pt x="11667" y="17441"/>
                      </a:lnTo>
                      <a:lnTo>
                        <a:pt x="14752" y="16637"/>
                      </a:lnTo>
                      <a:lnTo>
                        <a:pt x="14752" y="16732"/>
                      </a:lnTo>
                      <a:lnTo>
                        <a:pt x="15090" y="16779"/>
                      </a:lnTo>
                      <a:lnTo>
                        <a:pt x="15259" y="17157"/>
                      </a:lnTo>
                      <a:lnTo>
                        <a:pt x="15471" y="17063"/>
                      </a:lnTo>
                      <a:lnTo>
                        <a:pt x="15809" y="17346"/>
                      </a:lnTo>
                      <a:lnTo>
                        <a:pt x="16063" y="18055"/>
                      </a:lnTo>
                      <a:lnTo>
                        <a:pt x="16105" y="18386"/>
                      </a:lnTo>
                      <a:lnTo>
                        <a:pt x="16359" y="18764"/>
                      </a:lnTo>
                      <a:lnTo>
                        <a:pt x="16908" y="18953"/>
                      </a:lnTo>
                      <a:lnTo>
                        <a:pt x="17246" y="19000"/>
                      </a:lnTo>
                      <a:lnTo>
                        <a:pt x="17542" y="19189"/>
                      </a:lnTo>
                      <a:lnTo>
                        <a:pt x="17542" y="19284"/>
                      </a:lnTo>
                      <a:lnTo>
                        <a:pt x="20586" y="20371"/>
                      </a:lnTo>
                      <a:lnTo>
                        <a:pt x="20332" y="19568"/>
                      </a:lnTo>
                      <a:lnTo>
                        <a:pt x="20078" y="19284"/>
                      </a:lnTo>
                      <a:lnTo>
                        <a:pt x="20036" y="18953"/>
                      </a:lnTo>
                      <a:lnTo>
                        <a:pt x="20078" y="18859"/>
                      </a:lnTo>
                      <a:lnTo>
                        <a:pt x="20163" y="19189"/>
                      </a:lnTo>
                      <a:lnTo>
                        <a:pt x="20416" y="19379"/>
                      </a:lnTo>
                      <a:lnTo>
                        <a:pt x="20586" y="19898"/>
                      </a:lnTo>
                      <a:lnTo>
                        <a:pt x="20670" y="20891"/>
                      </a:lnTo>
                      <a:lnTo>
                        <a:pt x="20501" y="21600"/>
                      </a:lnTo>
                      <a:lnTo>
                        <a:pt x="20670" y="21600"/>
                      </a:lnTo>
                      <a:lnTo>
                        <a:pt x="20712" y="21222"/>
                      </a:lnTo>
                      <a:lnTo>
                        <a:pt x="21050" y="21175"/>
                      </a:lnTo>
                      <a:lnTo>
                        <a:pt x="21135" y="20796"/>
                      </a:lnTo>
                      <a:lnTo>
                        <a:pt x="21346" y="20088"/>
                      </a:lnTo>
                      <a:lnTo>
                        <a:pt x="21135" y="19709"/>
                      </a:lnTo>
                      <a:lnTo>
                        <a:pt x="21135" y="1956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4" name="Shape 10244">
                  <a:extLst>
                    <a:ext uri="{FF2B5EF4-FFF2-40B4-BE49-F238E27FC236}">
                      <a16:creationId xmlns:a16="http://schemas.microsoft.com/office/drawing/2014/main" id="{681C57BA-BFE2-4D82-B7D6-BFBDE4AD0FB7}"/>
                    </a:ext>
                  </a:extLst>
                </p:cNvPr>
                <p:cNvSpPr/>
                <p:nvPr/>
              </p:nvSpPr>
              <p:spPr>
                <a:xfrm>
                  <a:off x="873043" y="621617"/>
                  <a:ext cx="272491" cy="152965"/>
                </a:xfrm>
                <a:custGeom>
                  <a:avLst/>
                  <a:gdLst/>
                  <a:ahLst/>
                  <a:cxnLst>
                    <a:cxn ang="0">
                      <a:pos x="wd2" y="hd2"/>
                    </a:cxn>
                    <a:cxn ang="5400000">
                      <a:pos x="wd2" y="hd2"/>
                    </a:cxn>
                    <a:cxn ang="10800000">
                      <a:pos x="wd2" y="hd2"/>
                    </a:cxn>
                    <a:cxn ang="16200000">
                      <a:pos x="wd2" y="hd2"/>
                    </a:cxn>
                  </a:cxnLst>
                  <a:rect l="0" t="0" r="r" b="b"/>
                  <a:pathLst>
                    <a:path w="21600" h="21600" extrusionOk="0">
                      <a:moveTo>
                        <a:pt x="19753" y="2528"/>
                      </a:moveTo>
                      <a:lnTo>
                        <a:pt x="19184" y="2068"/>
                      </a:lnTo>
                      <a:lnTo>
                        <a:pt x="18332" y="2528"/>
                      </a:lnTo>
                      <a:lnTo>
                        <a:pt x="17337" y="3447"/>
                      </a:lnTo>
                      <a:lnTo>
                        <a:pt x="15916" y="6434"/>
                      </a:lnTo>
                      <a:lnTo>
                        <a:pt x="15489" y="6894"/>
                      </a:lnTo>
                      <a:lnTo>
                        <a:pt x="14353" y="7353"/>
                      </a:lnTo>
                      <a:lnTo>
                        <a:pt x="15205" y="5515"/>
                      </a:lnTo>
                      <a:lnTo>
                        <a:pt x="16200" y="4366"/>
                      </a:lnTo>
                      <a:lnTo>
                        <a:pt x="16200" y="2528"/>
                      </a:lnTo>
                      <a:lnTo>
                        <a:pt x="17053" y="0"/>
                      </a:lnTo>
                      <a:lnTo>
                        <a:pt x="14068" y="5515"/>
                      </a:lnTo>
                      <a:lnTo>
                        <a:pt x="12221" y="6894"/>
                      </a:lnTo>
                      <a:lnTo>
                        <a:pt x="9237" y="8043"/>
                      </a:lnTo>
                      <a:lnTo>
                        <a:pt x="8526" y="8502"/>
                      </a:lnTo>
                      <a:lnTo>
                        <a:pt x="7958" y="9881"/>
                      </a:lnTo>
                      <a:lnTo>
                        <a:pt x="6963" y="9881"/>
                      </a:lnTo>
                      <a:lnTo>
                        <a:pt x="4974" y="11489"/>
                      </a:lnTo>
                      <a:lnTo>
                        <a:pt x="4263" y="11489"/>
                      </a:lnTo>
                      <a:lnTo>
                        <a:pt x="3126" y="12409"/>
                      </a:lnTo>
                      <a:lnTo>
                        <a:pt x="3411" y="14247"/>
                      </a:lnTo>
                      <a:lnTo>
                        <a:pt x="2416" y="13787"/>
                      </a:lnTo>
                      <a:lnTo>
                        <a:pt x="2132" y="15396"/>
                      </a:lnTo>
                      <a:lnTo>
                        <a:pt x="284" y="17234"/>
                      </a:lnTo>
                      <a:lnTo>
                        <a:pt x="0" y="19302"/>
                      </a:lnTo>
                      <a:lnTo>
                        <a:pt x="0" y="20681"/>
                      </a:lnTo>
                      <a:lnTo>
                        <a:pt x="284" y="21140"/>
                      </a:lnTo>
                      <a:lnTo>
                        <a:pt x="2132" y="20221"/>
                      </a:lnTo>
                      <a:lnTo>
                        <a:pt x="995" y="21600"/>
                      </a:lnTo>
                      <a:lnTo>
                        <a:pt x="3126" y="20221"/>
                      </a:lnTo>
                      <a:lnTo>
                        <a:pt x="6679" y="16774"/>
                      </a:lnTo>
                      <a:lnTo>
                        <a:pt x="6963" y="16774"/>
                      </a:lnTo>
                      <a:lnTo>
                        <a:pt x="8242" y="15396"/>
                      </a:lnTo>
                      <a:lnTo>
                        <a:pt x="9095" y="14706"/>
                      </a:lnTo>
                      <a:lnTo>
                        <a:pt x="11226" y="12868"/>
                      </a:lnTo>
                      <a:lnTo>
                        <a:pt x="12221" y="11949"/>
                      </a:lnTo>
                      <a:lnTo>
                        <a:pt x="13358" y="11260"/>
                      </a:lnTo>
                      <a:lnTo>
                        <a:pt x="14068" y="10800"/>
                      </a:lnTo>
                      <a:lnTo>
                        <a:pt x="15916" y="8502"/>
                      </a:lnTo>
                      <a:lnTo>
                        <a:pt x="16200" y="7353"/>
                      </a:lnTo>
                      <a:lnTo>
                        <a:pt x="17337" y="6894"/>
                      </a:lnTo>
                      <a:lnTo>
                        <a:pt x="19184" y="4366"/>
                      </a:lnTo>
                      <a:lnTo>
                        <a:pt x="20321" y="3447"/>
                      </a:lnTo>
                      <a:lnTo>
                        <a:pt x="21600" y="689"/>
                      </a:lnTo>
                      <a:lnTo>
                        <a:pt x="20463" y="1609"/>
                      </a:lnTo>
                      <a:lnTo>
                        <a:pt x="19753" y="252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9" name="Group 10253">
                <a:extLst>
                  <a:ext uri="{FF2B5EF4-FFF2-40B4-BE49-F238E27FC236}">
                    <a16:creationId xmlns:a16="http://schemas.microsoft.com/office/drawing/2014/main" id="{E0D4D0C3-549E-487A-8161-2ED7B1487B2A}"/>
                  </a:ext>
                </a:extLst>
              </p:cNvPr>
              <p:cNvGrpSpPr/>
              <p:nvPr/>
            </p:nvGrpSpPr>
            <p:grpSpPr>
              <a:xfrm>
                <a:off x="7238910" y="1012163"/>
                <a:ext cx="532432" cy="263622"/>
                <a:chOff x="0" y="0"/>
                <a:chExt cx="532431" cy="263620"/>
              </a:xfrm>
              <a:grpFill/>
            </p:grpSpPr>
            <p:sp>
              <p:nvSpPr>
                <p:cNvPr id="86" name="Shape 10246">
                  <a:extLst>
                    <a:ext uri="{FF2B5EF4-FFF2-40B4-BE49-F238E27FC236}">
                      <a16:creationId xmlns:a16="http://schemas.microsoft.com/office/drawing/2014/main" id="{CB220BBF-223A-4AE0-9392-40151B7302A3}"/>
                    </a:ext>
                  </a:extLst>
                </p:cNvPr>
                <p:cNvSpPr/>
                <p:nvPr/>
              </p:nvSpPr>
              <p:spPr>
                <a:xfrm>
                  <a:off x="0" y="-1"/>
                  <a:ext cx="510920" cy="245720"/>
                </a:xfrm>
                <a:custGeom>
                  <a:avLst/>
                  <a:gdLst/>
                  <a:ahLst/>
                  <a:cxnLst>
                    <a:cxn ang="0">
                      <a:pos x="wd2" y="hd2"/>
                    </a:cxn>
                    <a:cxn ang="5400000">
                      <a:pos x="wd2" y="hd2"/>
                    </a:cxn>
                    <a:cxn ang="10800000">
                      <a:pos x="wd2" y="hd2"/>
                    </a:cxn>
                    <a:cxn ang="16200000">
                      <a:pos x="wd2" y="hd2"/>
                    </a:cxn>
                  </a:cxnLst>
                  <a:rect l="0" t="0" r="r" b="b"/>
                  <a:pathLst>
                    <a:path w="21600" h="21600" extrusionOk="0">
                      <a:moveTo>
                        <a:pt x="13339" y="286"/>
                      </a:moveTo>
                      <a:lnTo>
                        <a:pt x="12808" y="858"/>
                      </a:lnTo>
                      <a:lnTo>
                        <a:pt x="12505" y="1860"/>
                      </a:lnTo>
                      <a:lnTo>
                        <a:pt x="12354" y="1860"/>
                      </a:lnTo>
                      <a:lnTo>
                        <a:pt x="12051" y="2718"/>
                      </a:lnTo>
                      <a:lnTo>
                        <a:pt x="11368" y="4291"/>
                      </a:lnTo>
                      <a:lnTo>
                        <a:pt x="4699" y="7295"/>
                      </a:lnTo>
                      <a:lnTo>
                        <a:pt x="76" y="8869"/>
                      </a:lnTo>
                      <a:lnTo>
                        <a:pt x="76" y="10013"/>
                      </a:lnTo>
                      <a:lnTo>
                        <a:pt x="0" y="19454"/>
                      </a:lnTo>
                      <a:lnTo>
                        <a:pt x="227" y="20170"/>
                      </a:lnTo>
                      <a:lnTo>
                        <a:pt x="3638" y="18596"/>
                      </a:lnTo>
                      <a:lnTo>
                        <a:pt x="4244" y="18596"/>
                      </a:lnTo>
                      <a:lnTo>
                        <a:pt x="5229" y="18024"/>
                      </a:lnTo>
                      <a:lnTo>
                        <a:pt x="5533" y="18024"/>
                      </a:lnTo>
                      <a:lnTo>
                        <a:pt x="6063" y="17452"/>
                      </a:lnTo>
                      <a:lnTo>
                        <a:pt x="9095" y="16164"/>
                      </a:lnTo>
                      <a:lnTo>
                        <a:pt x="9777" y="15878"/>
                      </a:lnTo>
                      <a:lnTo>
                        <a:pt x="10080" y="15878"/>
                      </a:lnTo>
                      <a:lnTo>
                        <a:pt x="12051" y="14877"/>
                      </a:lnTo>
                      <a:lnTo>
                        <a:pt x="12657" y="15592"/>
                      </a:lnTo>
                      <a:lnTo>
                        <a:pt x="12808" y="16450"/>
                      </a:lnTo>
                      <a:lnTo>
                        <a:pt x="13036" y="16736"/>
                      </a:lnTo>
                      <a:lnTo>
                        <a:pt x="13187" y="17452"/>
                      </a:lnTo>
                      <a:lnTo>
                        <a:pt x="13491" y="18024"/>
                      </a:lnTo>
                      <a:lnTo>
                        <a:pt x="13491" y="18310"/>
                      </a:lnTo>
                      <a:lnTo>
                        <a:pt x="13945" y="18882"/>
                      </a:lnTo>
                      <a:lnTo>
                        <a:pt x="14324" y="18024"/>
                      </a:lnTo>
                      <a:lnTo>
                        <a:pt x="14476" y="17166"/>
                      </a:lnTo>
                      <a:lnTo>
                        <a:pt x="14476" y="18310"/>
                      </a:lnTo>
                      <a:lnTo>
                        <a:pt x="14324" y="19168"/>
                      </a:lnTo>
                      <a:lnTo>
                        <a:pt x="14779" y="19454"/>
                      </a:lnTo>
                      <a:lnTo>
                        <a:pt x="15082" y="21028"/>
                      </a:lnTo>
                      <a:lnTo>
                        <a:pt x="15082" y="21600"/>
                      </a:lnTo>
                      <a:lnTo>
                        <a:pt x="15385" y="20456"/>
                      </a:lnTo>
                      <a:lnTo>
                        <a:pt x="15916" y="20456"/>
                      </a:lnTo>
                      <a:lnTo>
                        <a:pt x="16219" y="18882"/>
                      </a:lnTo>
                      <a:lnTo>
                        <a:pt x="16749" y="18024"/>
                      </a:lnTo>
                      <a:lnTo>
                        <a:pt x="16901" y="17166"/>
                      </a:lnTo>
                      <a:lnTo>
                        <a:pt x="17507" y="16450"/>
                      </a:lnTo>
                      <a:lnTo>
                        <a:pt x="17507" y="17452"/>
                      </a:lnTo>
                      <a:lnTo>
                        <a:pt x="17811" y="19454"/>
                      </a:lnTo>
                      <a:lnTo>
                        <a:pt x="18341" y="19168"/>
                      </a:lnTo>
                      <a:lnTo>
                        <a:pt x="18796" y="18596"/>
                      </a:lnTo>
                      <a:lnTo>
                        <a:pt x="18947" y="17452"/>
                      </a:lnTo>
                      <a:lnTo>
                        <a:pt x="19175" y="17452"/>
                      </a:lnTo>
                      <a:lnTo>
                        <a:pt x="20615" y="15878"/>
                      </a:lnTo>
                      <a:lnTo>
                        <a:pt x="21373" y="15592"/>
                      </a:lnTo>
                      <a:lnTo>
                        <a:pt x="21600" y="14591"/>
                      </a:lnTo>
                      <a:lnTo>
                        <a:pt x="21373" y="12731"/>
                      </a:lnTo>
                      <a:lnTo>
                        <a:pt x="20615" y="10728"/>
                      </a:lnTo>
                      <a:lnTo>
                        <a:pt x="20084" y="10299"/>
                      </a:lnTo>
                      <a:lnTo>
                        <a:pt x="19478" y="9727"/>
                      </a:lnTo>
                      <a:lnTo>
                        <a:pt x="18947" y="10013"/>
                      </a:lnTo>
                      <a:lnTo>
                        <a:pt x="19478" y="10299"/>
                      </a:lnTo>
                      <a:lnTo>
                        <a:pt x="20084" y="10728"/>
                      </a:lnTo>
                      <a:lnTo>
                        <a:pt x="20312" y="11873"/>
                      </a:lnTo>
                      <a:lnTo>
                        <a:pt x="20766" y="11873"/>
                      </a:lnTo>
                      <a:lnTo>
                        <a:pt x="21069" y="13446"/>
                      </a:lnTo>
                      <a:lnTo>
                        <a:pt x="20463" y="14305"/>
                      </a:lnTo>
                      <a:lnTo>
                        <a:pt x="19478" y="15878"/>
                      </a:lnTo>
                      <a:lnTo>
                        <a:pt x="18947" y="15592"/>
                      </a:lnTo>
                      <a:lnTo>
                        <a:pt x="18493" y="15592"/>
                      </a:lnTo>
                      <a:lnTo>
                        <a:pt x="18038" y="15306"/>
                      </a:lnTo>
                      <a:lnTo>
                        <a:pt x="17659" y="13446"/>
                      </a:lnTo>
                      <a:lnTo>
                        <a:pt x="17053" y="13160"/>
                      </a:lnTo>
                      <a:lnTo>
                        <a:pt x="16598" y="12731"/>
                      </a:lnTo>
                      <a:lnTo>
                        <a:pt x="16598" y="11873"/>
                      </a:lnTo>
                      <a:lnTo>
                        <a:pt x="17053" y="12445"/>
                      </a:lnTo>
                      <a:lnTo>
                        <a:pt x="16598" y="11301"/>
                      </a:lnTo>
                      <a:lnTo>
                        <a:pt x="15613" y="9441"/>
                      </a:lnTo>
                      <a:lnTo>
                        <a:pt x="15082" y="9155"/>
                      </a:lnTo>
                      <a:lnTo>
                        <a:pt x="14476" y="9727"/>
                      </a:lnTo>
                      <a:lnTo>
                        <a:pt x="14097" y="9155"/>
                      </a:lnTo>
                      <a:lnTo>
                        <a:pt x="13642" y="8297"/>
                      </a:lnTo>
                      <a:lnTo>
                        <a:pt x="14248" y="8297"/>
                      </a:lnTo>
                      <a:lnTo>
                        <a:pt x="14097" y="7295"/>
                      </a:lnTo>
                      <a:lnTo>
                        <a:pt x="14476" y="6151"/>
                      </a:lnTo>
                      <a:lnTo>
                        <a:pt x="14324" y="6008"/>
                      </a:lnTo>
                      <a:lnTo>
                        <a:pt x="14627" y="4864"/>
                      </a:lnTo>
                      <a:lnTo>
                        <a:pt x="15613" y="3719"/>
                      </a:lnTo>
                      <a:lnTo>
                        <a:pt x="15764" y="2718"/>
                      </a:lnTo>
                      <a:lnTo>
                        <a:pt x="15234" y="2718"/>
                      </a:lnTo>
                      <a:lnTo>
                        <a:pt x="15385" y="3004"/>
                      </a:lnTo>
                      <a:lnTo>
                        <a:pt x="14779" y="3290"/>
                      </a:lnTo>
                      <a:lnTo>
                        <a:pt x="14324" y="2432"/>
                      </a:lnTo>
                      <a:lnTo>
                        <a:pt x="14248" y="1430"/>
                      </a:lnTo>
                      <a:lnTo>
                        <a:pt x="13794" y="1144"/>
                      </a:lnTo>
                      <a:lnTo>
                        <a:pt x="13945" y="0"/>
                      </a:lnTo>
                      <a:lnTo>
                        <a:pt x="13642" y="0"/>
                      </a:lnTo>
                      <a:lnTo>
                        <a:pt x="13339" y="28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7" name="Shape 10247">
                  <a:extLst>
                    <a:ext uri="{FF2B5EF4-FFF2-40B4-BE49-F238E27FC236}">
                      <a16:creationId xmlns:a16="http://schemas.microsoft.com/office/drawing/2014/main" id="{D561467B-1193-4B26-B075-265172C6C0B4}"/>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8" name="Shape 10248">
                  <a:extLst>
                    <a:ext uri="{FF2B5EF4-FFF2-40B4-BE49-F238E27FC236}">
                      <a16:creationId xmlns:a16="http://schemas.microsoft.com/office/drawing/2014/main" id="{EEB54F27-E28F-46F2-A5A8-E29AEB5A1C0B}"/>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9" name="Shape 10249">
                  <a:extLst>
                    <a:ext uri="{FF2B5EF4-FFF2-40B4-BE49-F238E27FC236}">
                      <a16:creationId xmlns:a16="http://schemas.microsoft.com/office/drawing/2014/main" id="{DC449E64-A7DC-406E-9417-7CAB04DF04AB}"/>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0" name="Shape 10250">
                  <a:extLst>
                    <a:ext uri="{FF2B5EF4-FFF2-40B4-BE49-F238E27FC236}">
                      <a16:creationId xmlns:a16="http://schemas.microsoft.com/office/drawing/2014/main" id="{C85E10CD-1C15-4733-BFF4-B8CC6B7385E0}"/>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1" name="Shape 10251">
                  <a:extLst>
                    <a:ext uri="{FF2B5EF4-FFF2-40B4-BE49-F238E27FC236}">
                      <a16:creationId xmlns:a16="http://schemas.microsoft.com/office/drawing/2014/main" id="{F1AC998F-191E-4367-AF41-95D462F0853F}"/>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2" name="Shape 10252">
                  <a:extLst>
                    <a:ext uri="{FF2B5EF4-FFF2-40B4-BE49-F238E27FC236}">
                      <a16:creationId xmlns:a16="http://schemas.microsoft.com/office/drawing/2014/main" id="{FEFE4EA7-EC30-4125-834E-4D72630F0845}"/>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80" name="Group 10259">
                <a:extLst>
                  <a:ext uri="{FF2B5EF4-FFF2-40B4-BE49-F238E27FC236}">
                    <a16:creationId xmlns:a16="http://schemas.microsoft.com/office/drawing/2014/main" id="{DF8F46F0-97EC-4167-A9C2-183C60742E78}"/>
                  </a:ext>
                </a:extLst>
              </p:cNvPr>
              <p:cNvGrpSpPr/>
              <p:nvPr/>
            </p:nvGrpSpPr>
            <p:grpSpPr>
              <a:xfrm>
                <a:off x="7407423" y="174117"/>
                <a:ext cx="598761" cy="802247"/>
                <a:chOff x="0" y="0"/>
                <a:chExt cx="598759" cy="802245"/>
              </a:xfrm>
              <a:grpFill/>
            </p:grpSpPr>
            <p:sp>
              <p:nvSpPr>
                <p:cNvPr id="81" name="Shape 10254">
                  <a:extLst>
                    <a:ext uri="{FF2B5EF4-FFF2-40B4-BE49-F238E27FC236}">
                      <a16:creationId xmlns:a16="http://schemas.microsoft.com/office/drawing/2014/main" id="{803B6053-513A-48E3-944C-41DE7A867F5B}"/>
                    </a:ext>
                  </a:extLst>
                </p:cNvPr>
                <p:cNvSpPr/>
                <p:nvPr/>
              </p:nvSpPr>
              <p:spPr>
                <a:xfrm>
                  <a:off x="0" y="-1"/>
                  <a:ext cx="559321" cy="802247"/>
                </a:xfrm>
                <a:custGeom>
                  <a:avLst/>
                  <a:gdLst/>
                  <a:ahLst/>
                  <a:cxnLst>
                    <a:cxn ang="0">
                      <a:pos x="wd2" y="hd2"/>
                    </a:cxn>
                    <a:cxn ang="5400000">
                      <a:pos x="wd2" y="hd2"/>
                    </a:cxn>
                    <a:cxn ang="10800000">
                      <a:pos x="wd2" y="hd2"/>
                    </a:cxn>
                    <a:cxn ang="16200000">
                      <a:pos x="wd2" y="hd2"/>
                    </a:cxn>
                  </a:cxnLst>
                  <a:rect l="0" t="0" r="r" b="b"/>
                  <a:pathLst>
                    <a:path w="21600" h="21600" extrusionOk="0">
                      <a:moveTo>
                        <a:pt x="21185" y="9814"/>
                      </a:moveTo>
                      <a:lnTo>
                        <a:pt x="20908" y="10121"/>
                      </a:lnTo>
                      <a:lnTo>
                        <a:pt x="20423" y="9902"/>
                      </a:lnTo>
                      <a:lnTo>
                        <a:pt x="21046" y="9376"/>
                      </a:lnTo>
                      <a:lnTo>
                        <a:pt x="20146" y="8806"/>
                      </a:lnTo>
                      <a:lnTo>
                        <a:pt x="20146" y="8719"/>
                      </a:lnTo>
                      <a:lnTo>
                        <a:pt x="20008" y="8719"/>
                      </a:lnTo>
                      <a:lnTo>
                        <a:pt x="19731" y="8631"/>
                      </a:lnTo>
                      <a:lnTo>
                        <a:pt x="19385" y="8631"/>
                      </a:lnTo>
                      <a:lnTo>
                        <a:pt x="18969" y="8982"/>
                      </a:lnTo>
                      <a:lnTo>
                        <a:pt x="18415" y="8631"/>
                      </a:lnTo>
                      <a:lnTo>
                        <a:pt x="18208" y="8325"/>
                      </a:lnTo>
                      <a:lnTo>
                        <a:pt x="18208" y="8062"/>
                      </a:lnTo>
                      <a:lnTo>
                        <a:pt x="17792" y="7755"/>
                      </a:lnTo>
                      <a:lnTo>
                        <a:pt x="17654" y="7492"/>
                      </a:lnTo>
                      <a:lnTo>
                        <a:pt x="17792" y="7185"/>
                      </a:lnTo>
                      <a:lnTo>
                        <a:pt x="17515" y="7010"/>
                      </a:lnTo>
                      <a:lnTo>
                        <a:pt x="17031" y="7098"/>
                      </a:lnTo>
                      <a:lnTo>
                        <a:pt x="16615" y="7098"/>
                      </a:lnTo>
                      <a:lnTo>
                        <a:pt x="16131" y="6923"/>
                      </a:lnTo>
                      <a:lnTo>
                        <a:pt x="15577" y="6923"/>
                      </a:lnTo>
                      <a:lnTo>
                        <a:pt x="15438" y="6660"/>
                      </a:lnTo>
                      <a:lnTo>
                        <a:pt x="15438" y="6441"/>
                      </a:lnTo>
                      <a:lnTo>
                        <a:pt x="15162" y="6090"/>
                      </a:lnTo>
                      <a:lnTo>
                        <a:pt x="15162" y="5783"/>
                      </a:lnTo>
                      <a:lnTo>
                        <a:pt x="14677" y="4776"/>
                      </a:lnTo>
                      <a:lnTo>
                        <a:pt x="12600" y="832"/>
                      </a:lnTo>
                      <a:lnTo>
                        <a:pt x="12185" y="745"/>
                      </a:lnTo>
                      <a:lnTo>
                        <a:pt x="11146" y="351"/>
                      </a:lnTo>
                      <a:lnTo>
                        <a:pt x="10246" y="88"/>
                      </a:lnTo>
                      <a:lnTo>
                        <a:pt x="9762" y="0"/>
                      </a:lnTo>
                      <a:lnTo>
                        <a:pt x="9208" y="88"/>
                      </a:lnTo>
                      <a:lnTo>
                        <a:pt x="8792" y="394"/>
                      </a:lnTo>
                      <a:lnTo>
                        <a:pt x="8308" y="570"/>
                      </a:lnTo>
                      <a:lnTo>
                        <a:pt x="7892" y="920"/>
                      </a:lnTo>
                      <a:lnTo>
                        <a:pt x="7546" y="1008"/>
                      </a:lnTo>
                      <a:lnTo>
                        <a:pt x="6992" y="1314"/>
                      </a:lnTo>
                      <a:lnTo>
                        <a:pt x="6508" y="1227"/>
                      </a:lnTo>
                      <a:lnTo>
                        <a:pt x="5954" y="1008"/>
                      </a:lnTo>
                      <a:lnTo>
                        <a:pt x="5677" y="351"/>
                      </a:lnTo>
                      <a:lnTo>
                        <a:pt x="5192" y="351"/>
                      </a:lnTo>
                      <a:lnTo>
                        <a:pt x="4777" y="394"/>
                      </a:lnTo>
                      <a:lnTo>
                        <a:pt x="2562" y="4513"/>
                      </a:lnTo>
                      <a:lnTo>
                        <a:pt x="2838" y="5783"/>
                      </a:lnTo>
                      <a:lnTo>
                        <a:pt x="2423" y="6178"/>
                      </a:lnTo>
                      <a:lnTo>
                        <a:pt x="2146" y="7098"/>
                      </a:lnTo>
                      <a:lnTo>
                        <a:pt x="2423" y="7404"/>
                      </a:lnTo>
                      <a:lnTo>
                        <a:pt x="2423" y="7974"/>
                      </a:lnTo>
                      <a:lnTo>
                        <a:pt x="2977" y="8237"/>
                      </a:lnTo>
                      <a:lnTo>
                        <a:pt x="2285" y="8894"/>
                      </a:lnTo>
                      <a:lnTo>
                        <a:pt x="2562" y="9157"/>
                      </a:lnTo>
                      <a:lnTo>
                        <a:pt x="1800" y="9727"/>
                      </a:lnTo>
                      <a:lnTo>
                        <a:pt x="1523" y="10033"/>
                      </a:lnTo>
                      <a:lnTo>
                        <a:pt x="1385" y="10384"/>
                      </a:lnTo>
                      <a:lnTo>
                        <a:pt x="1385" y="10471"/>
                      </a:lnTo>
                      <a:lnTo>
                        <a:pt x="1800" y="11041"/>
                      </a:lnTo>
                      <a:lnTo>
                        <a:pt x="1385" y="10866"/>
                      </a:lnTo>
                      <a:lnTo>
                        <a:pt x="1246" y="10953"/>
                      </a:lnTo>
                      <a:lnTo>
                        <a:pt x="1108" y="11216"/>
                      </a:lnTo>
                      <a:lnTo>
                        <a:pt x="1246" y="11523"/>
                      </a:lnTo>
                      <a:lnTo>
                        <a:pt x="762" y="11611"/>
                      </a:lnTo>
                      <a:lnTo>
                        <a:pt x="346" y="11523"/>
                      </a:lnTo>
                      <a:lnTo>
                        <a:pt x="0" y="11786"/>
                      </a:lnTo>
                      <a:lnTo>
                        <a:pt x="69" y="11961"/>
                      </a:lnTo>
                      <a:lnTo>
                        <a:pt x="3600" y="18708"/>
                      </a:lnTo>
                      <a:lnTo>
                        <a:pt x="4154" y="19585"/>
                      </a:lnTo>
                      <a:lnTo>
                        <a:pt x="4154" y="19935"/>
                      </a:lnTo>
                      <a:lnTo>
                        <a:pt x="4292" y="20286"/>
                      </a:lnTo>
                      <a:lnTo>
                        <a:pt x="4500" y="20505"/>
                      </a:lnTo>
                      <a:lnTo>
                        <a:pt x="4915" y="20768"/>
                      </a:lnTo>
                      <a:lnTo>
                        <a:pt x="5400" y="20943"/>
                      </a:lnTo>
                      <a:lnTo>
                        <a:pt x="5538" y="21249"/>
                      </a:lnTo>
                      <a:lnTo>
                        <a:pt x="5954" y="21512"/>
                      </a:lnTo>
                      <a:lnTo>
                        <a:pt x="6231" y="21600"/>
                      </a:lnTo>
                      <a:lnTo>
                        <a:pt x="6577" y="21337"/>
                      </a:lnTo>
                      <a:lnTo>
                        <a:pt x="6715" y="20987"/>
                      </a:lnTo>
                      <a:lnTo>
                        <a:pt x="6577" y="20680"/>
                      </a:lnTo>
                      <a:lnTo>
                        <a:pt x="6577" y="20329"/>
                      </a:lnTo>
                      <a:lnTo>
                        <a:pt x="7131" y="20110"/>
                      </a:lnTo>
                      <a:lnTo>
                        <a:pt x="7546" y="19541"/>
                      </a:lnTo>
                      <a:lnTo>
                        <a:pt x="7269" y="19278"/>
                      </a:lnTo>
                      <a:lnTo>
                        <a:pt x="7892" y="18621"/>
                      </a:lnTo>
                      <a:lnTo>
                        <a:pt x="7546" y="18533"/>
                      </a:lnTo>
                      <a:lnTo>
                        <a:pt x="7546" y="18270"/>
                      </a:lnTo>
                      <a:lnTo>
                        <a:pt x="7615" y="17963"/>
                      </a:lnTo>
                      <a:lnTo>
                        <a:pt x="8446" y="17306"/>
                      </a:lnTo>
                      <a:lnTo>
                        <a:pt x="8654" y="17876"/>
                      </a:lnTo>
                      <a:lnTo>
                        <a:pt x="8654" y="17525"/>
                      </a:lnTo>
                      <a:lnTo>
                        <a:pt x="8654" y="17876"/>
                      </a:lnTo>
                      <a:lnTo>
                        <a:pt x="8931" y="17525"/>
                      </a:lnTo>
                      <a:lnTo>
                        <a:pt x="9069" y="17219"/>
                      </a:lnTo>
                      <a:lnTo>
                        <a:pt x="9208" y="17306"/>
                      </a:lnTo>
                      <a:lnTo>
                        <a:pt x="9623" y="17876"/>
                      </a:lnTo>
                      <a:lnTo>
                        <a:pt x="9762" y="17525"/>
                      </a:lnTo>
                      <a:lnTo>
                        <a:pt x="9069" y="16649"/>
                      </a:lnTo>
                      <a:lnTo>
                        <a:pt x="8931" y="16737"/>
                      </a:lnTo>
                      <a:lnTo>
                        <a:pt x="8931" y="16474"/>
                      </a:lnTo>
                      <a:lnTo>
                        <a:pt x="9208" y="16167"/>
                      </a:lnTo>
                      <a:lnTo>
                        <a:pt x="9069" y="16474"/>
                      </a:lnTo>
                      <a:lnTo>
                        <a:pt x="9831" y="17482"/>
                      </a:lnTo>
                      <a:lnTo>
                        <a:pt x="9969" y="17219"/>
                      </a:lnTo>
                      <a:lnTo>
                        <a:pt x="9623" y="16868"/>
                      </a:lnTo>
                      <a:lnTo>
                        <a:pt x="9762" y="16474"/>
                      </a:lnTo>
                      <a:lnTo>
                        <a:pt x="9969" y="16386"/>
                      </a:lnTo>
                      <a:lnTo>
                        <a:pt x="10246" y="16737"/>
                      </a:lnTo>
                      <a:lnTo>
                        <a:pt x="10108" y="16956"/>
                      </a:lnTo>
                      <a:lnTo>
                        <a:pt x="10662" y="17131"/>
                      </a:lnTo>
                      <a:lnTo>
                        <a:pt x="10385" y="16561"/>
                      </a:lnTo>
                      <a:lnTo>
                        <a:pt x="10385" y="16211"/>
                      </a:lnTo>
                      <a:lnTo>
                        <a:pt x="10523" y="16167"/>
                      </a:lnTo>
                      <a:lnTo>
                        <a:pt x="10523" y="16474"/>
                      </a:lnTo>
                      <a:lnTo>
                        <a:pt x="10662" y="16824"/>
                      </a:lnTo>
                      <a:lnTo>
                        <a:pt x="11008" y="16956"/>
                      </a:lnTo>
                      <a:lnTo>
                        <a:pt x="11008" y="16299"/>
                      </a:lnTo>
                      <a:lnTo>
                        <a:pt x="11146" y="16080"/>
                      </a:lnTo>
                      <a:lnTo>
                        <a:pt x="11700" y="16080"/>
                      </a:lnTo>
                      <a:lnTo>
                        <a:pt x="12185" y="16211"/>
                      </a:lnTo>
                      <a:lnTo>
                        <a:pt x="12323" y="15904"/>
                      </a:lnTo>
                      <a:lnTo>
                        <a:pt x="12738" y="15554"/>
                      </a:lnTo>
                      <a:lnTo>
                        <a:pt x="12600" y="15247"/>
                      </a:lnTo>
                      <a:lnTo>
                        <a:pt x="12600" y="14677"/>
                      </a:lnTo>
                      <a:lnTo>
                        <a:pt x="12738" y="14327"/>
                      </a:lnTo>
                      <a:lnTo>
                        <a:pt x="12738" y="14020"/>
                      </a:lnTo>
                      <a:lnTo>
                        <a:pt x="12462" y="13757"/>
                      </a:lnTo>
                      <a:lnTo>
                        <a:pt x="13085" y="13495"/>
                      </a:lnTo>
                      <a:lnTo>
                        <a:pt x="13015" y="13013"/>
                      </a:lnTo>
                      <a:lnTo>
                        <a:pt x="13362" y="13275"/>
                      </a:lnTo>
                      <a:lnTo>
                        <a:pt x="13362" y="13582"/>
                      </a:lnTo>
                      <a:lnTo>
                        <a:pt x="13777" y="13495"/>
                      </a:lnTo>
                      <a:lnTo>
                        <a:pt x="13777" y="13845"/>
                      </a:lnTo>
                      <a:lnTo>
                        <a:pt x="13500" y="14020"/>
                      </a:lnTo>
                      <a:lnTo>
                        <a:pt x="14400" y="14020"/>
                      </a:lnTo>
                      <a:lnTo>
                        <a:pt x="15162" y="14152"/>
                      </a:lnTo>
                      <a:lnTo>
                        <a:pt x="14815" y="13845"/>
                      </a:lnTo>
                      <a:lnTo>
                        <a:pt x="14815" y="13582"/>
                      </a:lnTo>
                      <a:lnTo>
                        <a:pt x="14954" y="13275"/>
                      </a:lnTo>
                      <a:lnTo>
                        <a:pt x="14815" y="13013"/>
                      </a:lnTo>
                      <a:lnTo>
                        <a:pt x="15300" y="13275"/>
                      </a:lnTo>
                      <a:lnTo>
                        <a:pt x="15715" y="13013"/>
                      </a:lnTo>
                      <a:lnTo>
                        <a:pt x="15577" y="12706"/>
                      </a:lnTo>
                      <a:lnTo>
                        <a:pt x="16892" y="12925"/>
                      </a:lnTo>
                      <a:lnTo>
                        <a:pt x="17169" y="13275"/>
                      </a:lnTo>
                      <a:lnTo>
                        <a:pt x="17377" y="12925"/>
                      </a:lnTo>
                      <a:lnTo>
                        <a:pt x="17169" y="12706"/>
                      </a:lnTo>
                      <a:lnTo>
                        <a:pt x="17515" y="12531"/>
                      </a:lnTo>
                      <a:lnTo>
                        <a:pt x="17654" y="12750"/>
                      </a:lnTo>
                      <a:lnTo>
                        <a:pt x="17654" y="12531"/>
                      </a:lnTo>
                      <a:lnTo>
                        <a:pt x="17792" y="12750"/>
                      </a:lnTo>
                      <a:lnTo>
                        <a:pt x="17931" y="12531"/>
                      </a:lnTo>
                      <a:lnTo>
                        <a:pt x="17792" y="12180"/>
                      </a:lnTo>
                      <a:lnTo>
                        <a:pt x="18069" y="11873"/>
                      </a:lnTo>
                      <a:lnTo>
                        <a:pt x="18415" y="12180"/>
                      </a:lnTo>
                      <a:lnTo>
                        <a:pt x="18692" y="12180"/>
                      </a:lnTo>
                      <a:lnTo>
                        <a:pt x="18831" y="11873"/>
                      </a:lnTo>
                      <a:lnTo>
                        <a:pt x="19246" y="11873"/>
                      </a:lnTo>
                      <a:lnTo>
                        <a:pt x="19246" y="11611"/>
                      </a:lnTo>
                      <a:lnTo>
                        <a:pt x="19592" y="11435"/>
                      </a:lnTo>
                      <a:lnTo>
                        <a:pt x="19731" y="11435"/>
                      </a:lnTo>
                      <a:lnTo>
                        <a:pt x="19731" y="11304"/>
                      </a:lnTo>
                      <a:lnTo>
                        <a:pt x="20146" y="11304"/>
                      </a:lnTo>
                      <a:lnTo>
                        <a:pt x="19869" y="11041"/>
                      </a:lnTo>
                      <a:lnTo>
                        <a:pt x="20631" y="11041"/>
                      </a:lnTo>
                      <a:lnTo>
                        <a:pt x="21046" y="10866"/>
                      </a:lnTo>
                      <a:lnTo>
                        <a:pt x="21600" y="10296"/>
                      </a:lnTo>
                      <a:lnTo>
                        <a:pt x="21600" y="9989"/>
                      </a:lnTo>
                      <a:lnTo>
                        <a:pt x="21046" y="9727"/>
                      </a:lnTo>
                      <a:lnTo>
                        <a:pt x="21185" y="981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2" name="Shape 10255">
                  <a:extLst>
                    <a:ext uri="{FF2B5EF4-FFF2-40B4-BE49-F238E27FC236}">
                      <a16:creationId xmlns:a16="http://schemas.microsoft.com/office/drawing/2014/main" id="{980DA7B2-7548-4CB8-A256-9CAE1AA5F437}"/>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3" name="Shape 10256">
                  <a:extLst>
                    <a:ext uri="{FF2B5EF4-FFF2-40B4-BE49-F238E27FC236}">
                      <a16:creationId xmlns:a16="http://schemas.microsoft.com/office/drawing/2014/main" id="{EEAE028E-2C56-4742-A6B0-B8CA864BE568}"/>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4" name="Shape 10257">
                  <a:extLst>
                    <a:ext uri="{FF2B5EF4-FFF2-40B4-BE49-F238E27FC236}">
                      <a16:creationId xmlns:a16="http://schemas.microsoft.com/office/drawing/2014/main" id="{DADA934E-E90A-4F76-9421-DA5BAD813AA8}"/>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5" name="Shape 10258">
                  <a:extLst>
                    <a:ext uri="{FF2B5EF4-FFF2-40B4-BE49-F238E27FC236}">
                      <a16:creationId xmlns:a16="http://schemas.microsoft.com/office/drawing/2014/main" id="{AB0BC97F-F004-4101-AA7F-041354B39786}"/>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sp>
          <p:nvSpPr>
            <p:cNvPr id="4" name="Shape 10261">
              <a:extLst>
                <a:ext uri="{FF2B5EF4-FFF2-40B4-BE49-F238E27FC236}">
                  <a16:creationId xmlns:a16="http://schemas.microsoft.com/office/drawing/2014/main" id="{94EAC0C0-E78E-473B-A9DF-1A430E4E742F}"/>
                </a:ext>
              </a:extLst>
            </p:cNvPr>
            <p:cNvSpPr/>
            <p:nvPr/>
          </p:nvSpPr>
          <p:spPr>
            <a:xfrm>
              <a:off x="5968332" y="1831228"/>
              <a:ext cx="1179595" cy="608600"/>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 name="Shape 10262">
              <a:extLst>
                <a:ext uri="{FF2B5EF4-FFF2-40B4-BE49-F238E27FC236}">
                  <a16:creationId xmlns:a16="http://schemas.microsoft.com/office/drawing/2014/main" id="{EDBF43A0-3288-4834-B756-9868CF9B1B54}"/>
                </a:ext>
              </a:extLst>
            </p:cNvPr>
            <p:cNvSpPr/>
            <p:nvPr/>
          </p:nvSpPr>
          <p:spPr>
            <a:xfrm>
              <a:off x="547" y="1132160"/>
              <a:ext cx="1242341" cy="1889266"/>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98" name="TextBox 197">
            <a:extLst>
              <a:ext uri="{FF2B5EF4-FFF2-40B4-BE49-F238E27FC236}">
                <a16:creationId xmlns:a16="http://schemas.microsoft.com/office/drawing/2014/main" id="{DAFE7F85-C977-4713-94B8-609A4F4241CF}"/>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a:t>
            </a:r>
            <a:r>
              <a:rPr lang="en-US" altLang="zh-CN" sz="4800">
                <a:solidFill>
                  <a:schemeClr val="tx1">
                    <a:lumMod val="85000"/>
                    <a:lumOff val="15000"/>
                  </a:schemeClr>
                </a:solidFill>
                <a:latin typeface="Outfit Black" pitchFamily="2" charset="0"/>
              </a:rPr>
              <a:t>Locations</a:t>
            </a:r>
            <a:endParaRPr lang="en-US" sz="4800">
              <a:solidFill>
                <a:schemeClr val="tx1">
                  <a:lumMod val="85000"/>
                  <a:lumOff val="15000"/>
                </a:schemeClr>
              </a:solidFill>
              <a:latin typeface="Outfit Black" pitchFamily="2" charset="0"/>
            </a:endParaRPr>
          </a:p>
        </p:txBody>
      </p:sp>
      <p:sp>
        <p:nvSpPr>
          <p:cNvPr id="199" name="Rectangle 198">
            <a:extLst>
              <a:ext uri="{FF2B5EF4-FFF2-40B4-BE49-F238E27FC236}">
                <a16:creationId xmlns:a16="http://schemas.microsoft.com/office/drawing/2014/main" id="{868F9E8D-9A48-4093-B8B3-443CB6D172B7}"/>
              </a:ext>
            </a:extLst>
          </p:cNvPr>
          <p:cNvSpPr/>
          <p:nvPr/>
        </p:nvSpPr>
        <p:spPr>
          <a:xfrm>
            <a:off x="12688468" y="3412176"/>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0" name="Rectangle 199">
            <a:extLst>
              <a:ext uri="{FF2B5EF4-FFF2-40B4-BE49-F238E27FC236}">
                <a16:creationId xmlns:a16="http://schemas.microsoft.com/office/drawing/2014/main" id="{C58E62EA-19FA-4133-B470-B6E23FC1B1AB}"/>
              </a:ext>
            </a:extLst>
          </p:cNvPr>
          <p:cNvSpPr/>
          <p:nvPr/>
        </p:nvSpPr>
        <p:spPr>
          <a:xfrm>
            <a:off x="12688468" y="5309693"/>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02</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1" name="Rectangle 200">
            <a:extLst>
              <a:ext uri="{FF2B5EF4-FFF2-40B4-BE49-F238E27FC236}">
                <a16:creationId xmlns:a16="http://schemas.microsoft.com/office/drawing/2014/main" id="{09BD645D-68DB-43C1-A446-BB88E790D9E9}"/>
              </a:ext>
            </a:extLst>
          </p:cNvPr>
          <p:cNvSpPr/>
          <p:nvPr/>
        </p:nvSpPr>
        <p:spPr>
          <a:xfrm>
            <a:off x="12688468" y="7207210"/>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03</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2" name="map-location-pointer_17177">
            <a:extLst>
              <a:ext uri="{FF2B5EF4-FFF2-40B4-BE49-F238E27FC236}">
                <a16:creationId xmlns:a16="http://schemas.microsoft.com/office/drawing/2014/main" id="{93CB6511-1FE0-49ED-B006-40F2FB5E596B}"/>
              </a:ext>
            </a:extLst>
          </p:cNvPr>
          <p:cNvSpPr/>
          <p:nvPr/>
        </p:nvSpPr>
        <p:spPr>
          <a:xfrm>
            <a:off x="2644902" y="470283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ap-location-pointer_17177">
            <a:extLst>
              <a:ext uri="{FF2B5EF4-FFF2-40B4-BE49-F238E27FC236}">
                <a16:creationId xmlns:a16="http://schemas.microsoft.com/office/drawing/2014/main" id="{34B984D1-29D7-42C0-89F2-9D840CEB8341}"/>
              </a:ext>
            </a:extLst>
          </p:cNvPr>
          <p:cNvSpPr/>
          <p:nvPr/>
        </p:nvSpPr>
        <p:spPr>
          <a:xfrm>
            <a:off x="6441247" y="521988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ap-location-pointer_17177">
            <a:extLst>
              <a:ext uri="{FF2B5EF4-FFF2-40B4-BE49-F238E27FC236}">
                <a16:creationId xmlns:a16="http://schemas.microsoft.com/office/drawing/2014/main" id="{7F40EFE5-1754-4DD1-BACB-003F93F5AFBE}"/>
              </a:ext>
            </a:extLst>
          </p:cNvPr>
          <p:cNvSpPr/>
          <p:nvPr/>
        </p:nvSpPr>
        <p:spPr>
          <a:xfrm>
            <a:off x="9382753" y="6206469"/>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207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8"/>
                                            </p:tgtEl>
                                            <p:attrNameLst>
                                              <p:attrName>style.visibility</p:attrName>
                                            </p:attrNameLst>
                                          </p:cBhvr>
                                          <p:to>
                                            <p:strVal val="visible"/>
                                          </p:to>
                                        </p:set>
                                        <p:anim to="" calcmode="lin" valueType="num">
                                          <p:cBhvr>
                                            <p:cTn id="7" dur="750" fill="hold">
                                              <p:stCondLst>
                                                <p:cond delay="0"/>
                                              </p:stCondLst>
                                            </p:cTn>
                                            <p:tgtEl>
                                              <p:spTgt spid="19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8"/>
                                            </p:tgtEl>
                                          </p:cBhvr>
                                        </p:animEffect>
                                      </p:childTnLst>
                                    </p:cTn>
                                  </p:par>
                                </p:childTnLst>
                              </p:cTn>
                            </p:par>
                            <p:par>
                              <p:cTn id="9" fill="hold">
                                <p:stCondLst>
                                  <p:cond delay="998"/>
                                </p:stCondLst>
                                <p:childTnLst>
                                  <p:par>
                                    <p:cTn id="10" presetID="2" presetClass="entr" presetSubtype="4" fill="hold" nodeType="afterEffect" p14:presetBounceEnd="59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9000">
                                          <p:cBhvr additive="base">
                                            <p:cTn id="12" dur="125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p:bldP spid="201" grpId="0"/>
          <p:bldP spid="202" grpId="0" animBg="1"/>
          <p:bldP spid="203" grpId="0" animBg="1"/>
          <p:bldP spid="20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8"/>
                                            </p:tgtEl>
                                            <p:attrNameLst>
                                              <p:attrName>style.visibility</p:attrName>
                                            </p:attrNameLst>
                                          </p:cBhvr>
                                          <p:to>
                                            <p:strVal val="visible"/>
                                          </p:to>
                                        </p:set>
                                        <p:anim to="" calcmode="lin" valueType="num">
                                          <p:cBhvr>
                                            <p:cTn id="7" dur="750" fill="hold">
                                              <p:stCondLst>
                                                <p:cond delay="0"/>
                                              </p:stCondLst>
                                            </p:cTn>
                                            <p:tgtEl>
                                              <p:spTgt spid="19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8"/>
                                            </p:tgtEl>
                                          </p:cBhvr>
                                        </p:animEffect>
                                      </p:childTnLst>
                                    </p:cTn>
                                  </p:par>
                                </p:childTnLst>
                              </p:cTn>
                            </p:par>
                            <p:par>
                              <p:cTn id="9" fill="hold">
                                <p:stCondLst>
                                  <p:cond delay="998"/>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fill="hold"/>
                                            <p:tgtEl>
                                              <p:spTgt spid="2"/>
                                            </p:tgtEl>
                                            <p:attrNameLst>
                                              <p:attrName>ppt_x</p:attrName>
                                            </p:attrNameLst>
                                          </p:cBhvr>
                                          <p:tavLst>
                                            <p:tav tm="0">
                                              <p:val>
                                                <p:strVal val="#ppt_x"/>
                                              </p:val>
                                            </p:tav>
                                            <p:tav tm="100000">
                                              <p:val>
                                                <p:strVal val="#ppt_x"/>
                                              </p:val>
                                            </p:tav>
                                          </p:tavLst>
                                        </p:anim>
                                        <p:anim calcmode="lin" valueType="num">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p:bldP spid="201" grpId="0"/>
          <p:bldP spid="202" grpId="0" animBg="1"/>
          <p:bldP spid="203" grpId="0" animBg="1"/>
          <p:bldP spid="20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27E367-8F11-4810-97C1-60DB2B93261A}"/>
              </a:ext>
            </a:extLst>
          </p:cNvPr>
          <p:cNvSpPr>
            <a:spLocks noGrp="1"/>
          </p:cNvSpPr>
          <p:nvPr>
            <p:ph type="pic" sz="quarter" idx="10"/>
          </p:nvPr>
        </p:nvSpPr>
        <p:spPr/>
      </p:sp>
      <p:pic>
        <p:nvPicPr>
          <p:cNvPr id="11" name="Picture 10">
            <a:extLst>
              <a:ext uri="{FF2B5EF4-FFF2-40B4-BE49-F238E27FC236}">
                <a16:creationId xmlns:a16="http://schemas.microsoft.com/office/drawing/2014/main" id="{15E640E1-9592-4501-9B8B-CA9743B4A6A6}"/>
              </a:ext>
            </a:extLst>
          </p:cNvPr>
          <p:cNvPicPr>
            <a:picLocks noChangeAspect="1"/>
          </p:cNvPicPr>
          <p:nvPr/>
        </p:nvPicPr>
        <p:blipFill>
          <a:blip r:embed="rId2"/>
          <a:stretch>
            <a:fillRect/>
          </a:stretch>
        </p:blipFill>
        <p:spPr>
          <a:xfrm>
            <a:off x="1326241" y="788677"/>
            <a:ext cx="792549" cy="213378"/>
          </a:xfrm>
          <a:prstGeom prst="rect">
            <a:avLst/>
          </a:prstGeom>
        </p:spPr>
      </p:pic>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B86CF0-EC32-4201-BC71-A01578AB3866}"/>
              </a:ext>
            </a:extLst>
          </p:cNvPr>
          <p:cNvSpPr txBox="1"/>
          <p:nvPr/>
        </p:nvSpPr>
        <p:spPr>
          <a:xfrm>
            <a:off x="1232521" y="4625370"/>
            <a:ext cx="4787279" cy="1569660"/>
          </a:xfrm>
          <a:prstGeom prst="rect">
            <a:avLst/>
          </a:prstGeom>
          <a:noFill/>
        </p:spPr>
        <p:txBody>
          <a:bodyPr wrap="square" rtlCol="0">
            <a:spAutoFit/>
          </a:bodyPr>
          <a:lstStyle/>
          <a:p>
            <a:pPr>
              <a:spcBef>
                <a:spcPts val="1200"/>
              </a:spcBef>
            </a:pPr>
            <a:r>
              <a:rPr lang="en-US" altLang="zh-CN" sz="4800">
                <a:solidFill>
                  <a:schemeClr val="bg1"/>
                </a:solidFill>
                <a:latin typeface="Outfit Black" pitchFamily="2" charset="0"/>
              </a:rPr>
              <a:t>Table of Contents</a:t>
            </a:r>
            <a:endParaRPr lang="en-US" sz="4800">
              <a:solidFill>
                <a:schemeClr val="bg1"/>
              </a:solidFill>
              <a:latin typeface="Outfit Black" pitchFamily="2" charset="0"/>
            </a:endParaRPr>
          </a:p>
        </p:txBody>
      </p:sp>
      <p:sp>
        <p:nvSpPr>
          <p:cNvPr id="4" name="Rectangle 3"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BC5FE15-6DCE-4F46-8846-D941C196ECC1}"/>
              </a:ext>
            </a:extLst>
          </p:cNvPr>
          <p:cNvSpPr/>
          <p:nvPr/>
        </p:nvSpPr>
        <p:spPr>
          <a:xfrm>
            <a:off x="8011125" y="3111316"/>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01. Business Overview</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5" name="Rectangle 4"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AE9F309-4A7E-47B5-B49A-FABA4AB8CD81}"/>
              </a:ext>
            </a:extLst>
          </p:cNvPr>
          <p:cNvSpPr/>
          <p:nvPr/>
        </p:nvSpPr>
        <p:spPr>
          <a:xfrm>
            <a:off x="12748361" y="3111316"/>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04. Management Plan</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6" name="Rectangle 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D793125-EFBD-4468-8354-8E837B1F99A1}"/>
              </a:ext>
            </a:extLst>
          </p:cNvPr>
          <p:cNvSpPr/>
          <p:nvPr/>
        </p:nvSpPr>
        <p:spPr>
          <a:xfrm>
            <a:off x="8011125" y="4766594"/>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02. Market &amp; Customers</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7" name="Rectangle 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8DB75A2-E2B3-483D-8BC0-2D09EFB634D6}"/>
              </a:ext>
            </a:extLst>
          </p:cNvPr>
          <p:cNvSpPr/>
          <p:nvPr/>
        </p:nvSpPr>
        <p:spPr>
          <a:xfrm>
            <a:off x="12748361" y="4766594"/>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05. Operating Plan</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8" name="Rectangle 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69C8928-2172-47FA-9D3E-E86DA6207531}"/>
              </a:ext>
            </a:extLst>
          </p:cNvPr>
          <p:cNvSpPr/>
          <p:nvPr/>
        </p:nvSpPr>
        <p:spPr>
          <a:xfrm>
            <a:off x="8011125" y="6421872"/>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03. Marketing &amp; sales</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9"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DDFA37DB-DC04-4918-9BEB-24E93970D87A}"/>
              </a:ext>
            </a:extLst>
          </p:cNvPr>
          <p:cNvSpPr/>
          <p:nvPr/>
        </p:nvSpPr>
        <p:spPr>
          <a:xfrm>
            <a:off x="12748361" y="6421872"/>
            <a:ext cx="4056279" cy="1287212"/>
          </a:xfrm>
          <a:prstGeom prst="rect">
            <a:avLst/>
          </a:prstGeom>
        </p:spPr>
        <p:txBody>
          <a:bodyPr wrap="square">
            <a:spAutoFit/>
          </a:bodyPr>
          <a:lstStyle/>
          <a:p>
            <a:r>
              <a:rPr lang="en-US" altLang="zh-CN" sz="2000">
                <a:solidFill>
                  <a:schemeClr val="bg1"/>
                </a:solidFill>
                <a:latin typeface="+mj-lt"/>
                <a:ea typeface="Lato Light" panose="020F0502020204030203" pitchFamily="34" charset="0"/>
                <a:cs typeface="Lato Light" panose="020F0502020204030203" pitchFamily="34" charset="0"/>
              </a:rPr>
              <a:t>06. Financial Plan</a:t>
            </a:r>
            <a:endParaRPr lang="es-ES" altLang="zh-CN" sz="2000">
              <a:solidFill>
                <a:schemeClr val="bg1"/>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Tree>
    <p:extLst>
      <p:ext uri="{BB962C8B-B14F-4D97-AF65-F5344CB8AC3E}">
        <p14:creationId xmlns:p14="http://schemas.microsoft.com/office/powerpoint/2010/main" val="2360357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3"/>
                                        </p:tgtEl>
                                        <p:attrNameLst>
                                          <p:attrName>style.visibility</p:attrName>
                                        </p:attrNameLst>
                                      </p:cBhvr>
                                      <p:to>
                                        <p:strVal val="visible"/>
                                      </p:to>
                                    </p:set>
                                    <p:anim to="" calcmode="lin" valueType="num">
                                      <p:cBhvr>
                                        <p:cTn id="16"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3"/>
                                        </p:tgtEl>
                                      </p:cBhvr>
                                    </p:animEffect>
                                  </p:childTnLst>
                                </p:cTn>
                              </p:par>
                            </p:childTnLst>
                          </p:cTn>
                        </p:par>
                        <p:par>
                          <p:cTn id="18" fill="hold">
                            <p:stCondLst>
                              <p:cond delay="2065"/>
                            </p:stCondLst>
                            <p:childTnLst>
                              <p:par>
                                <p:cTn id="19" presetID="2" presetClass="entr" presetSubtype="2"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3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1+#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95AE51-C6F3-41F6-A719-4E280563B174}"/>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05</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810774" cy="1754326"/>
          </a:xfrm>
          <a:prstGeom prst="rect">
            <a:avLst/>
          </a:prstGeom>
          <a:noFill/>
        </p:spPr>
        <p:txBody>
          <a:bodyPr wrap="square" rtlCol="0">
            <a:spAutoFit/>
          </a:bodyPr>
          <a:lstStyle/>
          <a:p>
            <a:pPr>
              <a:spcBef>
                <a:spcPts val="1200"/>
              </a:spcBef>
            </a:pPr>
            <a:r>
              <a:rPr lang="en-US" altLang="zh-CN" sz="5400">
                <a:solidFill>
                  <a:schemeClr val="bg1"/>
                </a:solidFill>
                <a:latin typeface="Outfit Black" pitchFamily="2" charset="0"/>
              </a:rPr>
              <a:t>Operating Plan</a:t>
            </a:r>
            <a:endParaRPr lang="en-US" sz="5400">
              <a:solidFill>
                <a:schemeClr val="bg1"/>
              </a:solidFill>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5DDCD296-3E99-4679-8A60-671D8071766E}"/>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1002701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2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4FCB6F0-8C09-40A8-8DA8-69EA90F5D3F0}"/>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729AE458-E272-45F1-B353-9A967BF461F2}"/>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8D69D85F-6EEC-45A4-8CD2-54D15C25689C}"/>
              </a:ext>
            </a:extLst>
          </p:cNvPr>
          <p:cNvSpPr>
            <a:spLocks noGrp="1"/>
          </p:cNvSpPr>
          <p:nvPr>
            <p:ph type="pic" sz="quarter" idx="12"/>
          </p:nvPr>
        </p:nvSpPr>
        <p:spPr/>
      </p:sp>
      <p:grpSp>
        <p:nvGrpSpPr>
          <p:cNvPr id="5" name="Group 4">
            <a:extLst>
              <a:ext uri="{FF2B5EF4-FFF2-40B4-BE49-F238E27FC236}">
                <a16:creationId xmlns:a16="http://schemas.microsoft.com/office/drawing/2014/main" id="{200DF7A1-CB31-42F9-AE04-16A474293DAF}"/>
              </a:ext>
            </a:extLst>
          </p:cNvPr>
          <p:cNvGrpSpPr/>
          <p:nvPr/>
        </p:nvGrpSpPr>
        <p:grpSpPr>
          <a:xfrm>
            <a:off x="6019800" y="5562711"/>
            <a:ext cx="3320874" cy="1732793"/>
            <a:chOff x="1501709" y="957944"/>
            <a:chExt cx="3440406" cy="1713819"/>
          </a:xfrm>
        </p:grpSpPr>
        <p:sp>
          <p:nvSpPr>
            <p:cNvPr id="6" name="Rectangle 5">
              <a:extLst>
                <a:ext uri="{FF2B5EF4-FFF2-40B4-BE49-F238E27FC236}">
                  <a16:creationId xmlns:a16="http://schemas.microsoft.com/office/drawing/2014/main" id="{2997D201-3525-46C7-A7BA-D57200B3DE6D}"/>
                </a:ext>
              </a:extLst>
            </p:cNvPr>
            <p:cNvSpPr/>
            <p:nvPr/>
          </p:nvSpPr>
          <p:spPr>
            <a:xfrm>
              <a:off x="1501709" y="957944"/>
              <a:ext cx="3440406" cy="171381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TextBox 6">
              <a:extLst>
                <a:ext uri="{FF2B5EF4-FFF2-40B4-BE49-F238E27FC236}">
                  <a16:creationId xmlns:a16="http://schemas.microsoft.com/office/drawing/2014/main" id="{4557B41E-AF7E-4C97-B70B-6605CA1D1AA2}"/>
                </a:ext>
              </a:extLst>
            </p:cNvPr>
            <p:cNvSpPr txBox="1"/>
            <p:nvPr/>
          </p:nvSpPr>
          <p:spPr>
            <a:xfrm>
              <a:off x="1792400" y="1221261"/>
              <a:ext cx="2859025" cy="1187185"/>
            </a:xfrm>
            <a:prstGeom prst="rect">
              <a:avLst/>
            </a:prstGeom>
            <a:noFill/>
          </p:spPr>
          <p:txBody>
            <a:bodyPr wrap="square" rtlCol="0">
              <a:spAutoFit/>
            </a:bodyPr>
            <a:lstStyle/>
            <a:p>
              <a:r>
                <a:rPr lang="en-US" sz="1400">
                  <a:solidFill>
                    <a:schemeClr val="bg1"/>
                  </a:solidFill>
                </a:rPr>
                <a:t>Step 01.</a:t>
              </a:r>
            </a:p>
            <a:p>
              <a:pPr>
                <a:spcBef>
                  <a:spcPts val="1200"/>
                </a:spcBef>
              </a:pPr>
              <a:r>
                <a:rPr lang="en-US" sz="2400">
                  <a:solidFill>
                    <a:schemeClr val="bg1"/>
                  </a:solidFill>
                  <a:latin typeface="+mj-lt"/>
                </a:rPr>
                <a:t>Your slides should be simple</a:t>
              </a:r>
            </a:p>
          </p:txBody>
        </p:sp>
      </p:grpSp>
      <p:sp>
        <p:nvSpPr>
          <p:cNvPr id="15" name="Rectangle 1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0F5DF39-A13A-4034-8048-0D673414CC17}"/>
              </a:ext>
            </a:extLst>
          </p:cNvPr>
          <p:cNvSpPr/>
          <p:nvPr/>
        </p:nvSpPr>
        <p:spPr>
          <a:xfrm>
            <a:off x="5918056" y="7740328"/>
            <a:ext cx="9436244" cy="1079463"/>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6" name="TextBox 15">
            <a:extLst>
              <a:ext uri="{FF2B5EF4-FFF2-40B4-BE49-F238E27FC236}">
                <a16:creationId xmlns:a16="http://schemas.microsoft.com/office/drawing/2014/main" id="{FF46E272-CC0C-4EB3-AF2A-F2B2454EDE13}"/>
              </a:ext>
            </a:extLst>
          </p:cNvPr>
          <p:cNvSpPr txBox="1"/>
          <p:nvPr/>
        </p:nvSpPr>
        <p:spPr>
          <a:xfrm>
            <a:off x="1230295" y="3682072"/>
            <a:ext cx="2901867"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Process</a:t>
            </a:r>
            <a:endParaRPr lang="en-US" sz="4800">
              <a:solidFill>
                <a:schemeClr val="tx1">
                  <a:lumMod val="85000"/>
                  <a:lumOff val="15000"/>
                </a:schemeClr>
              </a:solidFill>
              <a:latin typeface="Outfit Black" pitchFamily="2" charset="0"/>
            </a:endParaRPr>
          </a:p>
        </p:txBody>
      </p:sp>
      <p:grpSp>
        <p:nvGrpSpPr>
          <p:cNvPr id="13" name="Group 12">
            <a:extLst>
              <a:ext uri="{FF2B5EF4-FFF2-40B4-BE49-F238E27FC236}">
                <a16:creationId xmlns:a16="http://schemas.microsoft.com/office/drawing/2014/main" id="{2FB21495-8E5D-4E82-A0FA-57A1F5FB7D1E}"/>
              </a:ext>
            </a:extLst>
          </p:cNvPr>
          <p:cNvGrpSpPr/>
          <p:nvPr/>
        </p:nvGrpSpPr>
        <p:grpSpPr>
          <a:xfrm>
            <a:off x="9829910" y="1638300"/>
            <a:ext cx="3320874" cy="1732793"/>
            <a:chOff x="9829910" y="1638300"/>
            <a:chExt cx="3320874" cy="1732793"/>
          </a:xfrm>
        </p:grpSpPr>
        <p:sp>
          <p:nvSpPr>
            <p:cNvPr id="9" name="Rectangle 8">
              <a:extLst>
                <a:ext uri="{FF2B5EF4-FFF2-40B4-BE49-F238E27FC236}">
                  <a16:creationId xmlns:a16="http://schemas.microsoft.com/office/drawing/2014/main" id="{4A01EBB0-F247-49CE-941A-CA62643687DD}"/>
                </a:ext>
              </a:extLst>
            </p:cNvPr>
            <p:cNvSpPr/>
            <p:nvPr/>
          </p:nvSpPr>
          <p:spPr>
            <a:xfrm>
              <a:off x="9829910" y="1638300"/>
              <a:ext cx="3320874" cy="173279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TextBox 16">
              <a:extLst>
                <a:ext uri="{FF2B5EF4-FFF2-40B4-BE49-F238E27FC236}">
                  <a16:creationId xmlns:a16="http://schemas.microsoft.com/office/drawing/2014/main" id="{17FDB75A-DC50-4EFA-ABF4-4DA7E2A56936}"/>
                </a:ext>
              </a:extLst>
            </p:cNvPr>
            <p:cNvSpPr txBox="1"/>
            <p:nvPr/>
          </p:nvSpPr>
          <p:spPr>
            <a:xfrm>
              <a:off x="10110501" y="1904532"/>
              <a:ext cx="2759692" cy="1200329"/>
            </a:xfrm>
            <a:prstGeom prst="rect">
              <a:avLst/>
            </a:prstGeom>
            <a:noFill/>
          </p:spPr>
          <p:txBody>
            <a:bodyPr wrap="square" rtlCol="0">
              <a:spAutoFit/>
            </a:bodyPr>
            <a:lstStyle/>
            <a:p>
              <a:r>
                <a:rPr lang="en-US" sz="1400">
                  <a:solidFill>
                    <a:schemeClr val="bg1"/>
                  </a:solidFill>
                </a:rPr>
                <a:t>Step 02.</a:t>
              </a:r>
            </a:p>
            <a:p>
              <a:pPr>
                <a:spcBef>
                  <a:spcPts val="1200"/>
                </a:spcBef>
              </a:pPr>
              <a:r>
                <a:rPr lang="en-US" sz="2400">
                  <a:solidFill>
                    <a:schemeClr val="bg1"/>
                  </a:solidFill>
                  <a:latin typeface="+mj-lt"/>
                </a:rPr>
                <a:t>Your slides should be simple</a:t>
              </a:r>
            </a:p>
          </p:txBody>
        </p:sp>
      </p:grpSp>
      <p:grpSp>
        <p:nvGrpSpPr>
          <p:cNvPr id="14" name="Group 13">
            <a:extLst>
              <a:ext uri="{FF2B5EF4-FFF2-40B4-BE49-F238E27FC236}">
                <a16:creationId xmlns:a16="http://schemas.microsoft.com/office/drawing/2014/main" id="{85D9B043-842C-43B1-961D-1319D9560314}"/>
              </a:ext>
            </a:extLst>
          </p:cNvPr>
          <p:cNvGrpSpPr/>
          <p:nvPr/>
        </p:nvGrpSpPr>
        <p:grpSpPr>
          <a:xfrm>
            <a:off x="13633626" y="5582407"/>
            <a:ext cx="3320874" cy="1732793"/>
            <a:chOff x="13633626" y="5582407"/>
            <a:chExt cx="3320874" cy="1732793"/>
          </a:xfrm>
        </p:grpSpPr>
        <p:sp>
          <p:nvSpPr>
            <p:cNvPr id="12" name="Rectangle 11">
              <a:extLst>
                <a:ext uri="{FF2B5EF4-FFF2-40B4-BE49-F238E27FC236}">
                  <a16:creationId xmlns:a16="http://schemas.microsoft.com/office/drawing/2014/main" id="{3709FE46-C242-4662-8B7E-3FD602FB4858}"/>
                </a:ext>
              </a:extLst>
            </p:cNvPr>
            <p:cNvSpPr/>
            <p:nvPr/>
          </p:nvSpPr>
          <p:spPr>
            <a:xfrm>
              <a:off x="13633626" y="5582407"/>
              <a:ext cx="3320874" cy="173279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8" name="TextBox 17">
              <a:extLst>
                <a:ext uri="{FF2B5EF4-FFF2-40B4-BE49-F238E27FC236}">
                  <a16:creationId xmlns:a16="http://schemas.microsoft.com/office/drawing/2014/main" id="{5F128D78-F423-4B7A-9A52-D9A47E32942F}"/>
                </a:ext>
              </a:extLst>
            </p:cNvPr>
            <p:cNvSpPr txBox="1"/>
            <p:nvPr/>
          </p:nvSpPr>
          <p:spPr>
            <a:xfrm>
              <a:off x="13914217" y="5848639"/>
              <a:ext cx="2759692" cy="1200329"/>
            </a:xfrm>
            <a:prstGeom prst="rect">
              <a:avLst/>
            </a:prstGeom>
            <a:noFill/>
          </p:spPr>
          <p:txBody>
            <a:bodyPr wrap="square" rtlCol="0">
              <a:spAutoFit/>
            </a:bodyPr>
            <a:lstStyle/>
            <a:p>
              <a:r>
                <a:rPr lang="en-US" sz="1400">
                  <a:solidFill>
                    <a:schemeClr val="bg1"/>
                  </a:solidFill>
                </a:rPr>
                <a:t>Step 03.</a:t>
              </a:r>
            </a:p>
            <a:p>
              <a:pPr>
                <a:spcBef>
                  <a:spcPts val="1200"/>
                </a:spcBef>
              </a:pPr>
              <a:r>
                <a:rPr lang="en-US" sz="2400">
                  <a:solidFill>
                    <a:schemeClr val="bg1"/>
                  </a:solidFill>
                  <a:latin typeface="+mj-lt"/>
                </a:rPr>
                <a:t>Your slides should be simple</a:t>
              </a:r>
            </a:p>
          </p:txBody>
        </p:sp>
      </p:grpSp>
    </p:spTree>
    <p:extLst>
      <p:ext uri="{BB962C8B-B14F-4D97-AF65-F5344CB8AC3E}">
        <p14:creationId xmlns:p14="http://schemas.microsoft.com/office/powerpoint/2010/main" val="9172962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6"/>
                                        </p:tgtEl>
                                        <p:attrNameLst>
                                          <p:attrName>style.visibility</p:attrName>
                                        </p:attrNameLst>
                                      </p:cBhvr>
                                      <p:to>
                                        <p:strVal val="visible"/>
                                      </p:to>
                                    </p:set>
                                    <p:anim to="" calcmode="lin" valueType="num">
                                      <p:cBhvr>
                                        <p:cTn id="7"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6"/>
                                        </p:tgtEl>
                                      </p:cBhvr>
                                    </p:animEffect>
                                  </p:childTnLst>
                                </p:cTn>
                              </p:par>
                            </p:childTnLst>
                          </p:cTn>
                        </p:par>
                        <p:par>
                          <p:cTn id="9" fill="hold">
                            <p:stCondLst>
                              <p:cond delay="953"/>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B770F9-AD33-4C95-B6F5-6AF07374562E}"/>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altLang="zh-CN" sz="4800">
                <a:solidFill>
                  <a:schemeClr val="tx1">
                    <a:lumMod val="85000"/>
                    <a:lumOff val="15000"/>
                  </a:schemeClr>
                </a:solidFill>
                <a:latin typeface="Outfit Black" pitchFamily="2" charset="0"/>
              </a:rPr>
              <a:t>Operating Plan</a:t>
            </a:r>
          </a:p>
        </p:txBody>
      </p:sp>
      <p:sp>
        <p:nvSpPr>
          <p:cNvPr id="35"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23820A7-B596-4122-958C-DB64443F4BFE}"/>
              </a:ext>
            </a:extLst>
          </p:cNvPr>
          <p:cNvSpPr/>
          <p:nvPr/>
        </p:nvSpPr>
        <p:spPr>
          <a:xfrm>
            <a:off x="1437540"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bg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bg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a:t>
            </a:r>
            <a:r>
              <a:rPr lang="es-ES" altLang="zh-CN" sz="1100">
                <a:solidFill>
                  <a:schemeClr val="bg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6"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52EC5C3-6BCE-4741-B731-22F375C372B7}"/>
              </a:ext>
            </a:extLst>
          </p:cNvPr>
          <p:cNvSpPr/>
          <p:nvPr/>
        </p:nvSpPr>
        <p:spPr>
          <a:xfrm>
            <a:off x="6915596"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bg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bg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a:t>
            </a:r>
            <a:r>
              <a:rPr lang="es-ES" altLang="zh-CN" sz="1100">
                <a:solidFill>
                  <a:schemeClr val="bg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7"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BA03A60-7EA3-4DAA-83C2-15F71EE9D733}"/>
              </a:ext>
            </a:extLst>
          </p:cNvPr>
          <p:cNvSpPr/>
          <p:nvPr/>
        </p:nvSpPr>
        <p:spPr>
          <a:xfrm>
            <a:off x="12393652"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Flexible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bg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bg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a:t>
            </a:r>
            <a:r>
              <a:rPr lang="es-ES" altLang="zh-CN" sz="1100">
                <a:solidFill>
                  <a:schemeClr val="bg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8"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567DEF3-D252-4619-91EF-EE4A00193577}"/>
              </a:ext>
            </a:extLst>
          </p:cNvPr>
          <p:cNvSpPr/>
          <p:nvPr/>
        </p:nvSpPr>
        <p:spPr>
          <a:xfrm>
            <a:off x="4176568" y="7382322"/>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bg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bg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a:t>
            </a:r>
            <a:r>
              <a:rPr lang="es-ES" altLang="zh-CN" sz="1100">
                <a:solidFill>
                  <a:schemeClr val="bg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EB62598-A83A-4389-8C0D-F7CBEDA540D4}"/>
              </a:ext>
            </a:extLst>
          </p:cNvPr>
          <p:cNvSpPr/>
          <p:nvPr/>
        </p:nvSpPr>
        <p:spPr>
          <a:xfrm>
            <a:off x="9654624" y="7382322"/>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Useful</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bg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bg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a:t>
            </a:r>
            <a:r>
              <a:rPr lang="es-ES" altLang="zh-CN" sz="1100">
                <a:solidFill>
                  <a:schemeClr val="bg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 name="Freeform 5">
            <a:extLst>
              <a:ext uri="{FF2B5EF4-FFF2-40B4-BE49-F238E27FC236}">
                <a16:creationId xmlns:a16="http://schemas.microsoft.com/office/drawing/2014/main" id="{382D90B5-C194-47E9-BE78-57D50A3E62E5}"/>
              </a:ext>
            </a:extLst>
          </p:cNvPr>
          <p:cNvSpPr>
            <a:spLocks/>
          </p:cNvSpPr>
          <p:nvPr/>
        </p:nvSpPr>
        <p:spPr bwMode="auto">
          <a:xfrm>
            <a:off x="4850289" y="5056707"/>
            <a:ext cx="3055858" cy="1026429"/>
          </a:xfrm>
          <a:custGeom>
            <a:avLst/>
            <a:gdLst>
              <a:gd name="T0" fmla="*/ 770 w 883"/>
              <a:gd name="T1" fmla="*/ 296 h 296"/>
              <a:gd name="T2" fmla="*/ 441 w 883"/>
              <a:gd name="T3" fmla="*/ 160 h 296"/>
              <a:gd name="T4" fmla="*/ 113 w 883"/>
              <a:gd name="T5" fmla="*/ 296 h 296"/>
              <a:gd name="T6" fmla="*/ 0 w 883"/>
              <a:gd name="T7" fmla="*/ 183 h 296"/>
              <a:gd name="T8" fmla="*/ 441 w 883"/>
              <a:gd name="T9" fmla="*/ 0 h 296"/>
              <a:gd name="T10" fmla="*/ 883 w 883"/>
              <a:gd name="T11" fmla="*/ 183 h 296"/>
              <a:gd name="T12" fmla="*/ 770 w 883"/>
              <a:gd name="T13" fmla="*/ 296 h 296"/>
            </a:gdLst>
            <a:ahLst/>
            <a:cxnLst>
              <a:cxn ang="0">
                <a:pos x="T0" y="T1"/>
              </a:cxn>
              <a:cxn ang="0">
                <a:pos x="T2" y="T3"/>
              </a:cxn>
              <a:cxn ang="0">
                <a:pos x="T4" y="T5"/>
              </a:cxn>
              <a:cxn ang="0">
                <a:pos x="T6" y="T7"/>
              </a:cxn>
              <a:cxn ang="0">
                <a:pos x="T8" y="T9"/>
              </a:cxn>
              <a:cxn ang="0">
                <a:pos x="T10" y="T11"/>
              </a:cxn>
              <a:cxn ang="0">
                <a:pos x="T12" y="T13"/>
              </a:cxn>
            </a:cxnLst>
            <a:rect l="0" t="0" r="r" b="b"/>
            <a:pathLst>
              <a:path w="883" h="296">
                <a:moveTo>
                  <a:pt x="770" y="296"/>
                </a:moveTo>
                <a:cubicBezTo>
                  <a:pt x="682" y="208"/>
                  <a:pt x="565" y="160"/>
                  <a:pt x="441" y="160"/>
                </a:cubicBezTo>
                <a:cubicBezTo>
                  <a:pt x="317" y="160"/>
                  <a:pt x="201" y="208"/>
                  <a:pt x="113" y="296"/>
                </a:cubicBezTo>
                <a:cubicBezTo>
                  <a:pt x="0" y="183"/>
                  <a:pt x="0" y="183"/>
                  <a:pt x="0" y="183"/>
                </a:cubicBezTo>
                <a:cubicBezTo>
                  <a:pt x="118" y="65"/>
                  <a:pt x="275" y="0"/>
                  <a:pt x="441" y="0"/>
                </a:cubicBezTo>
                <a:cubicBezTo>
                  <a:pt x="608" y="0"/>
                  <a:pt x="765" y="65"/>
                  <a:pt x="883" y="183"/>
                </a:cubicBezTo>
                <a:lnTo>
                  <a:pt x="770" y="2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F12373CA-15C2-420F-8EEA-EF71367F07A4}"/>
              </a:ext>
            </a:extLst>
          </p:cNvPr>
          <p:cNvSpPr>
            <a:spLocks/>
          </p:cNvSpPr>
          <p:nvPr/>
        </p:nvSpPr>
        <p:spPr bwMode="auto">
          <a:xfrm>
            <a:off x="2151129" y="5793560"/>
            <a:ext cx="3011931" cy="975180"/>
          </a:xfrm>
          <a:custGeom>
            <a:avLst/>
            <a:gdLst>
              <a:gd name="T0" fmla="*/ 435 w 870"/>
              <a:gd name="T1" fmla="*/ 281 h 281"/>
              <a:gd name="T2" fmla="*/ 0 w 870"/>
              <a:gd name="T3" fmla="*/ 101 h 281"/>
              <a:gd name="T4" fmla="*/ 100 w 870"/>
              <a:gd name="T5" fmla="*/ 0 h 281"/>
              <a:gd name="T6" fmla="*/ 770 w 870"/>
              <a:gd name="T7" fmla="*/ 0 h 281"/>
              <a:gd name="T8" fmla="*/ 870 w 870"/>
              <a:gd name="T9" fmla="*/ 101 h 281"/>
              <a:gd name="T10" fmla="*/ 435 w 870"/>
              <a:gd name="T11" fmla="*/ 281 h 281"/>
            </a:gdLst>
            <a:ahLst/>
            <a:cxnLst>
              <a:cxn ang="0">
                <a:pos x="T0" y="T1"/>
              </a:cxn>
              <a:cxn ang="0">
                <a:pos x="T2" y="T3"/>
              </a:cxn>
              <a:cxn ang="0">
                <a:pos x="T4" y="T5"/>
              </a:cxn>
              <a:cxn ang="0">
                <a:pos x="T6" y="T7"/>
              </a:cxn>
              <a:cxn ang="0">
                <a:pos x="T8" y="T9"/>
              </a:cxn>
              <a:cxn ang="0">
                <a:pos x="T10" y="T11"/>
              </a:cxn>
            </a:cxnLst>
            <a:rect l="0" t="0" r="r" b="b"/>
            <a:pathLst>
              <a:path w="870" h="281">
                <a:moveTo>
                  <a:pt x="435" y="281"/>
                </a:moveTo>
                <a:cubicBezTo>
                  <a:pt x="271" y="281"/>
                  <a:pt x="116" y="217"/>
                  <a:pt x="0" y="101"/>
                </a:cubicBezTo>
                <a:cubicBezTo>
                  <a:pt x="100" y="0"/>
                  <a:pt x="100" y="0"/>
                  <a:pt x="100" y="0"/>
                </a:cubicBezTo>
                <a:cubicBezTo>
                  <a:pt x="285" y="185"/>
                  <a:pt x="585" y="185"/>
                  <a:pt x="770" y="0"/>
                </a:cubicBezTo>
                <a:cubicBezTo>
                  <a:pt x="870" y="101"/>
                  <a:pt x="870" y="101"/>
                  <a:pt x="870" y="101"/>
                </a:cubicBezTo>
                <a:cubicBezTo>
                  <a:pt x="754" y="217"/>
                  <a:pt x="599" y="281"/>
                  <a:pt x="435" y="2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70CB6716-E2AF-4E3F-B5FB-43C555BF2A87}"/>
              </a:ext>
            </a:extLst>
          </p:cNvPr>
          <p:cNvSpPr>
            <a:spLocks/>
          </p:cNvSpPr>
          <p:nvPr/>
        </p:nvSpPr>
        <p:spPr bwMode="auto">
          <a:xfrm>
            <a:off x="7593377" y="5767934"/>
            <a:ext cx="3055858" cy="1026429"/>
          </a:xfrm>
          <a:custGeom>
            <a:avLst/>
            <a:gdLst>
              <a:gd name="T0" fmla="*/ 441 w 883"/>
              <a:gd name="T1" fmla="*/ 296 h 296"/>
              <a:gd name="T2" fmla="*/ 0 w 883"/>
              <a:gd name="T3" fmla="*/ 113 h 296"/>
              <a:gd name="T4" fmla="*/ 113 w 883"/>
              <a:gd name="T5" fmla="*/ 0 h 296"/>
              <a:gd name="T6" fmla="*/ 769 w 883"/>
              <a:gd name="T7" fmla="*/ 0 h 296"/>
              <a:gd name="T8" fmla="*/ 883 w 883"/>
              <a:gd name="T9" fmla="*/ 113 h 296"/>
              <a:gd name="T10" fmla="*/ 441 w 883"/>
              <a:gd name="T11" fmla="*/ 296 h 296"/>
            </a:gdLst>
            <a:ahLst/>
            <a:cxnLst>
              <a:cxn ang="0">
                <a:pos x="T0" y="T1"/>
              </a:cxn>
              <a:cxn ang="0">
                <a:pos x="T2" y="T3"/>
              </a:cxn>
              <a:cxn ang="0">
                <a:pos x="T4" y="T5"/>
              </a:cxn>
              <a:cxn ang="0">
                <a:pos x="T6" y="T7"/>
              </a:cxn>
              <a:cxn ang="0">
                <a:pos x="T8" y="T9"/>
              </a:cxn>
              <a:cxn ang="0">
                <a:pos x="T10" y="T11"/>
              </a:cxn>
            </a:cxnLst>
            <a:rect l="0" t="0" r="r" b="b"/>
            <a:pathLst>
              <a:path w="883" h="296">
                <a:moveTo>
                  <a:pt x="441" y="296"/>
                </a:moveTo>
                <a:cubicBezTo>
                  <a:pt x="274" y="296"/>
                  <a:pt x="118" y="231"/>
                  <a:pt x="0" y="113"/>
                </a:cubicBezTo>
                <a:cubicBezTo>
                  <a:pt x="113" y="0"/>
                  <a:pt x="113" y="0"/>
                  <a:pt x="113" y="0"/>
                </a:cubicBezTo>
                <a:cubicBezTo>
                  <a:pt x="294" y="181"/>
                  <a:pt x="588" y="181"/>
                  <a:pt x="769" y="0"/>
                </a:cubicBezTo>
                <a:cubicBezTo>
                  <a:pt x="883" y="113"/>
                  <a:pt x="883" y="113"/>
                  <a:pt x="883" y="113"/>
                </a:cubicBezTo>
                <a:cubicBezTo>
                  <a:pt x="765" y="231"/>
                  <a:pt x="608" y="296"/>
                  <a:pt x="441" y="29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8">
            <a:extLst>
              <a:ext uri="{FF2B5EF4-FFF2-40B4-BE49-F238E27FC236}">
                <a16:creationId xmlns:a16="http://schemas.microsoft.com/office/drawing/2014/main" id="{0B158D41-0CC9-4D48-9430-435A941551A6}"/>
              </a:ext>
            </a:extLst>
          </p:cNvPr>
          <p:cNvSpPr>
            <a:spLocks/>
          </p:cNvSpPr>
          <p:nvPr/>
        </p:nvSpPr>
        <p:spPr bwMode="auto">
          <a:xfrm>
            <a:off x="10336464" y="5056707"/>
            <a:ext cx="3057322" cy="1026429"/>
          </a:xfrm>
          <a:custGeom>
            <a:avLst/>
            <a:gdLst>
              <a:gd name="T0" fmla="*/ 770 w 883"/>
              <a:gd name="T1" fmla="*/ 296 h 296"/>
              <a:gd name="T2" fmla="*/ 442 w 883"/>
              <a:gd name="T3" fmla="*/ 160 h 296"/>
              <a:gd name="T4" fmla="*/ 113 w 883"/>
              <a:gd name="T5" fmla="*/ 296 h 296"/>
              <a:gd name="T6" fmla="*/ 0 w 883"/>
              <a:gd name="T7" fmla="*/ 183 h 296"/>
              <a:gd name="T8" fmla="*/ 442 w 883"/>
              <a:gd name="T9" fmla="*/ 0 h 296"/>
              <a:gd name="T10" fmla="*/ 883 w 883"/>
              <a:gd name="T11" fmla="*/ 183 h 296"/>
              <a:gd name="T12" fmla="*/ 770 w 883"/>
              <a:gd name="T13" fmla="*/ 296 h 296"/>
            </a:gdLst>
            <a:ahLst/>
            <a:cxnLst>
              <a:cxn ang="0">
                <a:pos x="T0" y="T1"/>
              </a:cxn>
              <a:cxn ang="0">
                <a:pos x="T2" y="T3"/>
              </a:cxn>
              <a:cxn ang="0">
                <a:pos x="T4" y="T5"/>
              </a:cxn>
              <a:cxn ang="0">
                <a:pos x="T6" y="T7"/>
              </a:cxn>
              <a:cxn ang="0">
                <a:pos x="T8" y="T9"/>
              </a:cxn>
              <a:cxn ang="0">
                <a:pos x="T10" y="T11"/>
              </a:cxn>
              <a:cxn ang="0">
                <a:pos x="T12" y="T13"/>
              </a:cxn>
            </a:cxnLst>
            <a:rect l="0" t="0" r="r" b="b"/>
            <a:pathLst>
              <a:path w="883" h="296">
                <a:moveTo>
                  <a:pt x="770" y="296"/>
                </a:moveTo>
                <a:cubicBezTo>
                  <a:pt x="682" y="208"/>
                  <a:pt x="565" y="160"/>
                  <a:pt x="442" y="160"/>
                </a:cubicBezTo>
                <a:cubicBezTo>
                  <a:pt x="318" y="160"/>
                  <a:pt x="201" y="208"/>
                  <a:pt x="113" y="296"/>
                </a:cubicBezTo>
                <a:cubicBezTo>
                  <a:pt x="0" y="183"/>
                  <a:pt x="0" y="183"/>
                  <a:pt x="0" y="183"/>
                </a:cubicBezTo>
                <a:cubicBezTo>
                  <a:pt x="118" y="65"/>
                  <a:pt x="275" y="0"/>
                  <a:pt x="442" y="0"/>
                </a:cubicBezTo>
                <a:cubicBezTo>
                  <a:pt x="608" y="0"/>
                  <a:pt x="765" y="65"/>
                  <a:pt x="883" y="183"/>
                </a:cubicBezTo>
                <a:lnTo>
                  <a:pt x="770" y="29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74363E7A-EA9B-45EB-9E8E-029F3A4A1601}"/>
              </a:ext>
            </a:extLst>
          </p:cNvPr>
          <p:cNvSpPr>
            <a:spLocks/>
          </p:cNvSpPr>
          <p:nvPr/>
        </p:nvSpPr>
        <p:spPr bwMode="auto">
          <a:xfrm>
            <a:off x="13081015" y="5767934"/>
            <a:ext cx="3055858" cy="1026429"/>
          </a:xfrm>
          <a:custGeom>
            <a:avLst/>
            <a:gdLst>
              <a:gd name="T0" fmla="*/ 441 w 883"/>
              <a:gd name="T1" fmla="*/ 296 h 296"/>
              <a:gd name="T2" fmla="*/ 0 w 883"/>
              <a:gd name="T3" fmla="*/ 113 h 296"/>
              <a:gd name="T4" fmla="*/ 113 w 883"/>
              <a:gd name="T5" fmla="*/ 0 h 296"/>
              <a:gd name="T6" fmla="*/ 769 w 883"/>
              <a:gd name="T7" fmla="*/ 0 h 296"/>
              <a:gd name="T8" fmla="*/ 883 w 883"/>
              <a:gd name="T9" fmla="*/ 113 h 296"/>
              <a:gd name="T10" fmla="*/ 441 w 883"/>
              <a:gd name="T11" fmla="*/ 296 h 296"/>
            </a:gdLst>
            <a:ahLst/>
            <a:cxnLst>
              <a:cxn ang="0">
                <a:pos x="T0" y="T1"/>
              </a:cxn>
              <a:cxn ang="0">
                <a:pos x="T2" y="T3"/>
              </a:cxn>
              <a:cxn ang="0">
                <a:pos x="T4" y="T5"/>
              </a:cxn>
              <a:cxn ang="0">
                <a:pos x="T6" y="T7"/>
              </a:cxn>
              <a:cxn ang="0">
                <a:pos x="T8" y="T9"/>
              </a:cxn>
              <a:cxn ang="0">
                <a:pos x="T10" y="T11"/>
              </a:cxn>
            </a:cxnLst>
            <a:rect l="0" t="0" r="r" b="b"/>
            <a:pathLst>
              <a:path w="883" h="296">
                <a:moveTo>
                  <a:pt x="441" y="296"/>
                </a:moveTo>
                <a:cubicBezTo>
                  <a:pt x="274" y="296"/>
                  <a:pt x="118" y="231"/>
                  <a:pt x="0" y="113"/>
                </a:cubicBezTo>
                <a:cubicBezTo>
                  <a:pt x="113" y="0"/>
                  <a:pt x="113" y="0"/>
                  <a:pt x="113" y="0"/>
                </a:cubicBezTo>
                <a:cubicBezTo>
                  <a:pt x="294" y="181"/>
                  <a:pt x="588" y="181"/>
                  <a:pt x="769" y="0"/>
                </a:cubicBezTo>
                <a:cubicBezTo>
                  <a:pt x="883" y="113"/>
                  <a:pt x="883" y="113"/>
                  <a:pt x="883" y="113"/>
                </a:cubicBezTo>
                <a:cubicBezTo>
                  <a:pt x="765" y="231"/>
                  <a:pt x="608" y="296"/>
                  <a:pt x="441" y="29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60E2E082-6816-434D-8C6D-0B1216719E5B}"/>
              </a:ext>
            </a:extLst>
          </p:cNvPr>
          <p:cNvSpPr>
            <a:spLocks noEditPoints="1"/>
          </p:cNvSpPr>
          <p:nvPr/>
        </p:nvSpPr>
        <p:spPr bwMode="auto">
          <a:xfrm>
            <a:off x="3305542" y="4885915"/>
            <a:ext cx="703104" cy="574916"/>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5922A49-C7AC-4ACE-A03D-21233092535A}"/>
              </a:ext>
            </a:extLst>
          </p:cNvPr>
          <p:cNvSpPr>
            <a:spLocks noEditPoints="1"/>
          </p:cNvSpPr>
          <p:nvPr/>
        </p:nvSpPr>
        <p:spPr bwMode="auto">
          <a:xfrm>
            <a:off x="8780952" y="4821653"/>
            <a:ext cx="703444" cy="703440"/>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accent3"/>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6A089529-45DD-4F4B-9466-5BDEE7DDE05F}"/>
              </a:ext>
            </a:extLst>
          </p:cNvPr>
          <p:cNvSpPr>
            <a:spLocks noEditPoints="1"/>
          </p:cNvSpPr>
          <p:nvPr/>
        </p:nvSpPr>
        <p:spPr bwMode="auto">
          <a:xfrm>
            <a:off x="6043552" y="6326927"/>
            <a:ext cx="702494" cy="702490"/>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accent2"/>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C2A091FA-31B1-490C-A2A9-2EEC00970AA4}"/>
              </a:ext>
            </a:extLst>
          </p:cNvPr>
          <p:cNvSpPr>
            <a:spLocks noEditPoints="1"/>
          </p:cNvSpPr>
          <p:nvPr/>
        </p:nvSpPr>
        <p:spPr bwMode="auto">
          <a:xfrm>
            <a:off x="11519302" y="6358167"/>
            <a:ext cx="703444" cy="640010"/>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accent4"/>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1B50FF98-AFF4-4A32-AD3E-303CA20E0F84}"/>
              </a:ext>
            </a:extLst>
          </p:cNvPr>
          <p:cNvSpPr>
            <a:spLocks noEditPoints="1"/>
          </p:cNvSpPr>
          <p:nvPr/>
        </p:nvSpPr>
        <p:spPr bwMode="auto">
          <a:xfrm>
            <a:off x="14257651" y="4885992"/>
            <a:ext cx="702586" cy="574762"/>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5"/>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39275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102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par>
                          <p:cTn id="40" fill="hold">
                            <p:stCondLst>
                              <p:cond delay="2020"/>
                            </p:stCondLst>
                            <p:childTnLst>
                              <p:par>
                                <p:cTn id="41" presetID="0" presetClass="entr" presetSubtype="0" fill="hold" grpId="0" nodeType="afterEffect">
                                  <p:stCondLst>
                                    <p:cond delay="0"/>
                                  </p:stCondLst>
                                  <p:childTnLst>
                                    <p:set>
                                      <p:cBhvr>
                                        <p:cTn id="42" dur="700" fill="hold">
                                          <p:stCondLst>
                                            <p:cond delay="0"/>
                                          </p:stCondLst>
                                        </p:cTn>
                                        <p:tgtEl>
                                          <p:spTgt spid="40"/>
                                        </p:tgtEl>
                                        <p:attrNameLst>
                                          <p:attrName>style.visibility</p:attrName>
                                        </p:attrNameLst>
                                      </p:cBhvr>
                                      <p:to>
                                        <p:strVal val="visible"/>
                                      </p:to>
                                    </p:set>
                                    <p:anim to="" calcmode="lin" valueType="num">
                                      <p:cBhvr>
                                        <p:cTn id="43" dur="700" fill="hold">
                                          <p:stCondLst>
                                            <p:cond delay="0"/>
                                          </p:stCondLst>
                                        </p:cTn>
                                        <p:tgtEl>
                                          <p:spTgt spid="40"/>
                                        </p:tgtEl>
                                        <p:attrNameLst>
                                          <p:attrName>ppt_h</p:attrName>
                                        </p:attrNameLst>
                                      </p:cBhvr>
                                      <p:tavLst>
                                        <p:tav tm="0" fmla="#ppt_h-#ppt_h*((1.5-1.5*$)^3-(1.5-1.5*$)^2)">
                                          <p:val>
                                            <p:strVal val="0"/>
                                          </p:val>
                                        </p:tav>
                                        <p:tav tm="100000">
                                          <p:val>
                                            <p:strVal val="1"/>
                                          </p:val>
                                        </p:tav>
                                      </p:tavLst>
                                    </p:anim>
                                    <p:anim to="" calcmode="lin" valueType="num">
                                      <p:cBhvr>
                                        <p:cTn id="44" dur="700" fill="hold">
                                          <p:stCondLst>
                                            <p:cond delay="0"/>
                                          </p:stCondLst>
                                        </p:cTn>
                                        <p:tgtEl>
                                          <p:spTgt spid="40"/>
                                        </p:tgtEl>
                                        <p:attrNameLst>
                                          <p:attrName>ppt_w</p:attrName>
                                        </p:attrNameLst>
                                      </p:cBhvr>
                                      <p:tavLst>
                                        <p:tav tm="0" fmla="#ppt_w-#ppt_w*((1.5-1.5*$)^3-(1.5-1.5*$)^2)">
                                          <p:val>
                                            <p:strVal val="0"/>
                                          </p:val>
                                        </p:tav>
                                        <p:tav tm="100000">
                                          <p:val>
                                            <p:strVal val="1"/>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350"/>
                                        <p:tgtEl>
                                          <p:spTgt spid="35"/>
                                        </p:tgtEl>
                                      </p:cBhvr>
                                    </p:animEffect>
                                    <p:anim calcmode="lin" valueType="num">
                                      <p:cBhvr>
                                        <p:cTn id="48" dur="525" fill="hold"/>
                                        <p:tgtEl>
                                          <p:spTgt spid="35"/>
                                        </p:tgtEl>
                                        <p:attrNameLst>
                                          <p:attrName>ppt_w</p:attrName>
                                        </p:attrNameLst>
                                      </p:cBhvr>
                                      <p:tavLst>
                                        <p:tav tm="0" fmla="#ppt_w*cos(2*pi*$)">
                                          <p:val>
                                            <p:fltVal val="0"/>
                                          </p:val>
                                        </p:tav>
                                        <p:tav tm="100000">
                                          <p:val>
                                            <p:fltVal val="1"/>
                                          </p:val>
                                        </p:tav>
                                      </p:tavLst>
                                    </p:anim>
                                    <p:anim calcmode="lin" valueType="num">
                                      <p:cBhvr>
                                        <p:cTn id="49" dur="700" fill="hold"/>
                                        <p:tgtEl>
                                          <p:spTgt spid="35"/>
                                        </p:tgtEl>
                                        <p:attrNameLst>
                                          <p:attrName>ppt_h</p:attrName>
                                        </p:attrNameLst>
                                      </p:cBhvr>
                                      <p:tavLst>
                                        <p:tav tm="0">
                                          <p:val>
                                            <p:strVal val="#ppt_h"/>
                                          </p:val>
                                        </p:tav>
                                        <p:tav tm="100000">
                                          <p:val>
                                            <p:strVal val="#ppt_h"/>
                                          </p:val>
                                        </p:tav>
                                      </p:tavLst>
                                    </p:anim>
                                    <p:anim to="" calcmode="lin" valueType="num">
                                      <p:cBhvr>
                                        <p:cTn id="50" dur="87" autoRev="1" fill="hold">
                                          <p:stCondLst>
                                            <p:cond delay="525"/>
                                          </p:stCondLst>
                                        </p:cTn>
                                        <p:tgtEl>
                                          <p:spTgt spid="35"/>
                                        </p:tgtEl>
                                        <p:attrNameLst>
                                          <p:attrName>ppt_w</p:attrName>
                                        </p:attrNameLst>
                                      </p:cBhvr>
                                      <p:tavLst>
                                        <p:tav tm="0" fmla="#ppt_w*cos(0.1*pi*$)">
                                          <p:val>
                                            <p:strVal val="0"/>
                                          </p:val>
                                        </p:tav>
                                        <p:tav tm="100000">
                                          <p:val>
                                            <p:strVal val="1"/>
                                          </p:val>
                                        </p:tav>
                                      </p:tavLst>
                                    </p:anim>
                                  </p:childTnLst>
                                </p:cTn>
                              </p:par>
                            </p:childTnLst>
                          </p:cTn>
                        </p:par>
                        <p:par>
                          <p:cTn id="51" fill="hold">
                            <p:stCondLst>
                              <p:cond delay="2720"/>
                            </p:stCondLst>
                            <p:childTnLst>
                              <p:par>
                                <p:cTn id="52" presetID="0" presetClass="entr" presetSubtype="0" fill="hold" grpId="0" nodeType="afterEffect">
                                  <p:stCondLst>
                                    <p:cond delay="0"/>
                                  </p:stCondLst>
                                  <p:childTnLst>
                                    <p:set>
                                      <p:cBhvr>
                                        <p:cTn id="53" dur="700" fill="hold">
                                          <p:stCondLst>
                                            <p:cond delay="0"/>
                                          </p:stCondLst>
                                        </p:cTn>
                                        <p:tgtEl>
                                          <p:spTgt spid="42"/>
                                        </p:tgtEl>
                                        <p:attrNameLst>
                                          <p:attrName>style.visibility</p:attrName>
                                        </p:attrNameLst>
                                      </p:cBhvr>
                                      <p:to>
                                        <p:strVal val="visible"/>
                                      </p:to>
                                    </p:set>
                                    <p:anim to="" calcmode="lin" valueType="num">
                                      <p:cBhvr>
                                        <p:cTn id="54" dur="700" fill="hold">
                                          <p:stCondLst>
                                            <p:cond delay="0"/>
                                          </p:stCondLst>
                                        </p:cTn>
                                        <p:tgtEl>
                                          <p:spTgt spid="42"/>
                                        </p:tgtEl>
                                        <p:attrNameLst>
                                          <p:attrName>ppt_h</p:attrName>
                                        </p:attrNameLst>
                                      </p:cBhvr>
                                      <p:tavLst>
                                        <p:tav tm="0" fmla="#ppt_h-#ppt_h*((1.5-1.5*$)^3-(1.5-1.5*$)^2)">
                                          <p:val>
                                            <p:strVal val="0"/>
                                          </p:val>
                                        </p:tav>
                                        <p:tav tm="100000">
                                          <p:val>
                                            <p:strVal val="1"/>
                                          </p:val>
                                        </p:tav>
                                      </p:tavLst>
                                    </p:anim>
                                    <p:anim to="" calcmode="lin" valueType="num">
                                      <p:cBhvr>
                                        <p:cTn id="55" dur="700" fill="hold">
                                          <p:stCondLst>
                                            <p:cond delay="0"/>
                                          </p:stCondLst>
                                        </p:cTn>
                                        <p:tgtEl>
                                          <p:spTgt spid="42"/>
                                        </p:tgtEl>
                                        <p:attrNameLst>
                                          <p:attrName>ppt_w</p:attrName>
                                        </p:attrNameLst>
                                      </p:cBhvr>
                                      <p:tavLst>
                                        <p:tav tm="0" fmla="#ppt_w-#ppt_w*((1.5-1.5*$)^3-(1.5-1.5*$)^2)">
                                          <p:val>
                                            <p:strVal val="0"/>
                                          </p:val>
                                        </p:tav>
                                        <p:tav tm="100000">
                                          <p:val>
                                            <p:strVal val="1"/>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350"/>
                                        <p:tgtEl>
                                          <p:spTgt spid="38"/>
                                        </p:tgtEl>
                                      </p:cBhvr>
                                    </p:animEffect>
                                    <p:anim calcmode="lin" valueType="num">
                                      <p:cBhvr>
                                        <p:cTn id="59" dur="525" fill="hold"/>
                                        <p:tgtEl>
                                          <p:spTgt spid="38"/>
                                        </p:tgtEl>
                                        <p:attrNameLst>
                                          <p:attrName>ppt_w</p:attrName>
                                        </p:attrNameLst>
                                      </p:cBhvr>
                                      <p:tavLst>
                                        <p:tav tm="0" fmla="#ppt_w*cos(2*pi*$)">
                                          <p:val>
                                            <p:fltVal val="0"/>
                                          </p:val>
                                        </p:tav>
                                        <p:tav tm="100000">
                                          <p:val>
                                            <p:fltVal val="1"/>
                                          </p:val>
                                        </p:tav>
                                      </p:tavLst>
                                    </p:anim>
                                    <p:anim calcmode="lin" valueType="num">
                                      <p:cBhvr>
                                        <p:cTn id="60" dur="700" fill="hold"/>
                                        <p:tgtEl>
                                          <p:spTgt spid="38"/>
                                        </p:tgtEl>
                                        <p:attrNameLst>
                                          <p:attrName>ppt_h</p:attrName>
                                        </p:attrNameLst>
                                      </p:cBhvr>
                                      <p:tavLst>
                                        <p:tav tm="0">
                                          <p:val>
                                            <p:strVal val="#ppt_h"/>
                                          </p:val>
                                        </p:tav>
                                        <p:tav tm="100000">
                                          <p:val>
                                            <p:strVal val="#ppt_h"/>
                                          </p:val>
                                        </p:tav>
                                      </p:tavLst>
                                    </p:anim>
                                    <p:anim to="" calcmode="lin" valueType="num">
                                      <p:cBhvr>
                                        <p:cTn id="61" dur="87" autoRev="1" fill="hold">
                                          <p:stCondLst>
                                            <p:cond delay="525"/>
                                          </p:stCondLst>
                                        </p:cTn>
                                        <p:tgtEl>
                                          <p:spTgt spid="38"/>
                                        </p:tgtEl>
                                        <p:attrNameLst>
                                          <p:attrName>ppt_w</p:attrName>
                                        </p:attrNameLst>
                                      </p:cBhvr>
                                      <p:tavLst>
                                        <p:tav tm="0" fmla="#ppt_w*cos(0.1*pi*$)">
                                          <p:val>
                                            <p:strVal val="0"/>
                                          </p:val>
                                        </p:tav>
                                        <p:tav tm="100000">
                                          <p:val>
                                            <p:strVal val="1"/>
                                          </p:val>
                                        </p:tav>
                                      </p:tavLst>
                                    </p:anim>
                                  </p:childTnLst>
                                </p:cTn>
                              </p:par>
                            </p:childTnLst>
                          </p:cTn>
                        </p:par>
                        <p:par>
                          <p:cTn id="62" fill="hold">
                            <p:stCondLst>
                              <p:cond delay="3420"/>
                            </p:stCondLst>
                            <p:childTnLst>
                              <p:par>
                                <p:cTn id="63" presetID="0" presetClass="entr" presetSubtype="0" fill="hold" grpId="0" nodeType="afterEffect">
                                  <p:stCondLst>
                                    <p:cond delay="0"/>
                                  </p:stCondLst>
                                  <p:childTnLst>
                                    <p:set>
                                      <p:cBhvr>
                                        <p:cTn id="64" dur="700" fill="hold">
                                          <p:stCondLst>
                                            <p:cond delay="0"/>
                                          </p:stCondLst>
                                        </p:cTn>
                                        <p:tgtEl>
                                          <p:spTgt spid="41"/>
                                        </p:tgtEl>
                                        <p:attrNameLst>
                                          <p:attrName>style.visibility</p:attrName>
                                        </p:attrNameLst>
                                      </p:cBhvr>
                                      <p:to>
                                        <p:strVal val="visible"/>
                                      </p:to>
                                    </p:set>
                                    <p:anim to="" calcmode="lin" valueType="num">
                                      <p:cBhvr>
                                        <p:cTn id="65" dur="700" fill="hold">
                                          <p:stCondLst>
                                            <p:cond delay="0"/>
                                          </p:stCondLst>
                                        </p:cTn>
                                        <p:tgtEl>
                                          <p:spTgt spid="41"/>
                                        </p:tgtEl>
                                        <p:attrNameLst>
                                          <p:attrName>ppt_h</p:attrName>
                                        </p:attrNameLst>
                                      </p:cBhvr>
                                      <p:tavLst>
                                        <p:tav tm="0" fmla="#ppt_h-#ppt_h*((1.5-1.5*$)^3-(1.5-1.5*$)^2)">
                                          <p:val>
                                            <p:strVal val="0"/>
                                          </p:val>
                                        </p:tav>
                                        <p:tav tm="100000">
                                          <p:val>
                                            <p:strVal val="1"/>
                                          </p:val>
                                        </p:tav>
                                      </p:tavLst>
                                    </p:anim>
                                    <p:anim to="" calcmode="lin" valueType="num">
                                      <p:cBhvr>
                                        <p:cTn id="66" dur="700" fill="hold">
                                          <p:stCondLst>
                                            <p:cond delay="0"/>
                                          </p:stCondLst>
                                        </p:cTn>
                                        <p:tgtEl>
                                          <p:spTgt spid="41"/>
                                        </p:tgtEl>
                                        <p:attrNameLst>
                                          <p:attrName>ppt_w</p:attrName>
                                        </p:attrNameLst>
                                      </p:cBhvr>
                                      <p:tavLst>
                                        <p:tav tm="0" fmla="#ppt_w-#ppt_w*((1.5-1.5*$)^3-(1.5-1.5*$)^2)">
                                          <p:val>
                                            <p:strVal val="0"/>
                                          </p:val>
                                        </p:tav>
                                        <p:tav tm="100000">
                                          <p:val>
                                            <p:strVal val="1"/>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350"/>
                                        <p:tgtEl>
                                          <p:spTgt spid="36"/>
                                        </p:tgtEl>
                                      </p:cBhvr>
                                    </p:animEffect>
                                    <p:anim calcmode="lin" valueType="num">
                                      <p:cBhvr>
                                        <p:cTn id="70" dur="525" fill="hold"/>
                                        <p:tgtEl>
                                          <p:spTgt spid="36"/>
                                        </p:tgtEl>
                                        <p:attrNameLst>
                                          <p:attrName>ppt_w</p:attrName>
                                        </p:attrNameLst>
                                      </p:cBhvr>
                                      <p:tavLst>
                                        <p:tav tm="0" fmla="#ppt_w*cos(2*pi*$)">
                                          <p:val>
                                            <p:fltVal val="0"/>
                                          </p:val>
                                        </p:tav>
                                        <p:tav tm="100000">
                                          <p:val>
                                            <p:fltVal val="1"/>
                                          </p:val>
                                        </p:tav>
                                      </p:tavLst>
                                    </p:anim>
                                    <p:anim calcmode="lin" valueType="num">
                                      <p:cBhvr>
                                        <p:cTn id="71" dur="700" fill="hold"/>
                                        <p:tgtEl>
                                          <p:spTgt spid="36"/>
                                        </p:tgtEl>
                                        <p:attrNameLst>
                                          <p:attrName>ppt_h</p:attrName>
                                        </p:attrNameLst>
                                      </p:cBhvr>
                                      <p:tavLst>
                                        <p:tav tm="0">
                                          <p:val>
                                            <p:strVal val="#ppt_h"/>
                                          </p:val>
                                        </p:tav>
                                        <p:tav tm="100000">
                                          <p:val>
                                            <p:strVal val="#ppt_h"/>
                                          </p:val>
                                        </p:tav>
                                      </p:tavLst>
                                    </p:anim>
                                    <p:anim to="" calcmode="lin" valueType="num">
                                      <p:cBhvr>
                                        <p:cTn id="72" dur="87" autoRev="1" fill="hold">
                                          <p:stCondLst>
                                            <p:cond delay="525"/>
                                          </p:stCondLst>
                                        </p:cTn>
                                        <p:tgtEl>
                                          <p:spTgt spid="36"/>
                                        </p:tgtEl>
                                        <p:attrNameLst>
                                          <p:attrName>ppt_w</p:attrName>
                                        </p:attrNameLst>
                                      </p:cBhvr>
                                      <p:tavLst>
                                        <p:tav tm="0" fmla="#ppt_w*cos(0.1*pi*$)">
                                          <p:val>
                                            <p:strVal val="0"/>
                                          </p:val>
                                        </p:tav>
                                        <p:tav tm="100000">
                                          <p:val>
                                            <p:strVal val="1"/>
                                          </p:val>
                                        </p:tav>
                                      </p:tavLst>
                                    </p:anim>
                                  </p:childTnLst>
                                </p:cTn>
                              </p:par>
                            </p:childTnLst>
                          </p:cTn>
                        </p:par>
                        <p:par>
                          <p:cTn id="73" fill="hold">
                            <p:stCondLst>
                              <p:cond delay="4120"/>
                            </p:stCondLst>
                            <p:childTnLst>
                              <p:par>
                                <p:cTn id="74" presetID="0" presetClass="entr" presetSubtype="0" fill="hold" grpId="0" nodeType="afterEffect">
                                  <p:stCondLst>
                                    <p:cond delay="0"/>
                                  </p:stCondLst>
                                  <p:childTnLst>
                                    <p:set>
                                      <p:cBhvr>
                                        <p:cTn id="75" dur="700" fill="hold">
                                          <p:stCondLst>
                                            <p:cond delay="0"/>
                                          </p:stCondLst>
                                        </p:cTn>
                                        <p:tgtEl>
                                          <p:spTgt spid="43"/>
                                        </p:tgtEl>
                                        <p:attrNameLst>
                                          <p:attrName>style.visibility</p:attrName>
                                        </p:attrNameLst>
                                      </p:cBhvr>
                                      <p:to>
                                        <p:strVal val="visible"/>
                                      </p:to>
                                    </p:set>
                                    <p:anim to="" calcmode="lin" valueType="num">
                                      <p:cBhvr>
                                        <p:cTn id="76" dur="700" fill="hold">
                                          <p:stCondLst>
                                            <p:cond delay="0"/>
                                          </p:stCondLst>
                                        </p:cTn>
                                        <p:tgtEl>
                                          <p:spTgt spid="43"/>
                                        </p:tgtEl>
                                        <p:attrNameLst>
                                          <p:attrName>ppt_h</p:attrName>
                                        </p:attrNameLst>
                                      </p:cBhvr>
                                      <p:tavLst>
                                        <p:tav tm="0" fmla="#ppt_h-#ppt_h*((1.5-1.5*$)^3-(1.5-1.5*$)^2)">
                                          <p:val>
                                            <p:strVal val="0"/>
                                          </p:val>
                                        </p:tav>
                                        <p:tav tm="100000">
                                          <p:val>
                                            <p:strVal val="1"/>
                                          </p:val>
                                        </p:tav>
                                      </p:tavLst>
                                    </p:anim>
                                    <p:anim to="" calcmode="lin" valueType="num">
                                      <p:cBhvr>
                                        <p:cTn id="77" dur="700" fill="hold">
                                          <p:stCondLst>
                                            <p:cond delay="0"/>
                                          </p:stCondLst>
                                        </p:cTn>
                                        <p:tgtEl>
                                          <p:spTgt spid="43"/>
                                        </p:tgtEl>
                                        <p:attrNameLst>
                                          <p:attrName>ppt_w</p:attrName>
                                        </p:attrNameLst>
                                      </p:cBhvr>
                                      <p:tavLst>
                                        <p:tav tm="0" fmla="#ppt_w-#ppt_w*((1.5-1.5*$)^3-(1.5-1.5*$)^2)">
                                          <p:val>
                                            <p:strVal val="0"/>
                                          </p:val>
                                        </p:tav>
                                        <p:tav tm="100000">
                                          <p:val>
                                            <p:strVal val="1"/>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350"/>
                                        <p:tgtEl>
                                          <p:spTgt spid="39"/>
                                        </p:tgtEl>
                                      </p:cBhvr>
                                    </p:animEffect>
                                    <p:anim calcmode="lin" valueType="num">
                                      <p:cBhvr>
                                        <p:cTn id="81" dur="525" fill="hold"/>
                                        <p:tgtEl>
                                          <p:spTgt spid="39"/>
                                        </p:tgtEl>
                                        <p:attrNameLst>
                                          <p:attrName>ppt_w</p:attrName>
                                        </p:attrNameLst>
                                      </p:cBhvr>
                                      <p:tavLst>
                                        <p:tav tm="0" fmla="#ppt_w*cos(2*pi*$)">
                                          <p:val>
                                            <p:fltVal val="0"/>
                                          </p:val>
                                        </p:tav>
                                        <p:tav tm="100000">
                                          <p:val>
                                            <p:fltVal val="1"/>
                                          </p:val>
                                        </p:tav>
                                      </p:tavLst>
                                    </p:anim>
                                    <p:anim calcmode="lin" valueType="num">
                                      <p:cBhvr>
                                        <p:cTn id="82" dur="700" fill="hold"/>
                                        <p:tgtEl>
                                          <p:spTgt spid="39"/>
                                        </p:tgtEl>
                                        <p:attrNameLst>
                                          <p:attrName>ppt_h</p:attrName>
                                        </p:attrNameLst>
                                      </p:cBhvr>
                                      <p:tavLst>
                                        <p:tav tm="0">
                                          <p:val>
                                            <p:strVal val="#ppt_h"/>
                                          </p:val>
                                        </p:tav>
                                        <p:tav tm="100000">
                                          <p:val>
                                            <p:strVal val="#ppt_h"/>
                                          </p:val>
                                        </p:tav>
                                      </p:tavLst>
                                    </p:anim>
                                    <p:anim to="" calcmode="lin" valueType="num">
                                      <p:cBhvr>
                                        <p:cTn id="83" dur="87" autoRev="1" fill="hold">
                                          <p:stCondLst>
                                            <p:cond delay="525"/>
                                          </p:stCondLst>
                                        </p:cTn>
                                        <p:tgtEl>
                                          <p:spTgt spid="39"/>
                                        </p:tgtEl>
                                        <p:attrNameLst>
                                          <p:attrName>ppt_w</p:attrName>
                                        </p:attrNameLst>
                                      </p:cBhvr>
                                      <p:tavLst>
                                        <p:tav tm="0" fmla="#ppt_w*cos(0.1*pi*$)">
                                          <p:val>
                                            <p:strVal val="0"/>
                                          </p:val>
                                        </p:tav>
                                        <p:tav tm="100000">
                                          <p:val>
                                            <p:strVal val="1"/>
                                          </p:val>
                                        </p:tav>
                                      </p:tavLst>
                                    </p:anim>
                                  </p:childTnLst>
                                </p:cTn>
                              </p:par>
                            </p:childTnLst>
                          </p:cTn>
                        </p:par>
                        <p:par>
                          <p:cTn id="84" fill="hold">
                            <p:stCondLst>
                              <p:cond delay="4820"/>
                            </p:stCondLst>
                            <p:childTnLst>
                              <p:par>
                                <p:cTn id="85" presetID="0" presetClass="entr" presetSubtype="0" fill="hold" grpId="0" nodeType="afterEffect">
                                  <p:stCondLst>
                                    <p:cond delay="0"/>
                                  </p:stCondLst>
                                  <p:childTnLst>
                                    <p:set>
                                      <p:cBhvr>
                                        <p:cTn id="86" dur="700" fill="hold">
                                          <p:stCondLst>
                                            <p:cond delay="0"/>
                                          </p:stCondLst>
                                        </p:cTn>
                                        <p:tgtEl>
                                          <p:spTgt spid="44"/>
                                        </p:tgtEl>
                                        <p:attrNameLst>
                                          <p:attrName>style.visibility</p:attrName>
                                        </p:attrNameLst>
                                      </p:cBhvr>
                                      <p:to>
                                        <p:strVal val="visible"/>
                                      </p:to>
                                    </p:set>
                                    <p:anim to="" calcmode="lin" valueType="num">
                                      <p:cBhvr>
                                        <p:cTn id="87" dur="700" fill="hold">
                                          <p:stCondLst>
                                            <p:cond delay="0"/>
                                          </p:stCondLst>
                                        </p:cTn>
                                        <p:tgtEl>
                                          <p:spTgt spid="44"/>
                                        </p:tgtEl>
                                        <p:attrNameLst>
                                          <p:attrName>ppt_h</p:attrName>
                                        </p:attrNameLst>
                                      </p:cBhvr>
                                      <p:tavLst>
                                        <p:tav tm="0" fmla="#ppt_h-#ppt_h*((1.5-1.5*$)^3-(1.5-1.5*$)^2)">
                                          <p:val>
                                            <p:strVal val="0"/>
                                          </p:val>
                                        </p:tav>
                                        <p:tav tm="100000">
                                          <p:val>
                                            <p:strVal val="1"/>
                                          </p:val>
                                        </p:tav>
                                      </p:tavLst>
                                    </p:anim>
                                    <p:anim to="" calcmode="lin" valueType="num">
                                      <p:cBhvr>
                                        <p:cTn id="88" dur="700" fill="hold">
                                          <p:stCondLst>
                                            <p:cond delay="0"/>
                                          </p:stCondLst>
                                        </p:cTn>
                                        <p:tgtEl>
                                          <p:spTgt spid="44"/>
                                        </p:tgtEl>
                                        <p:attrNameLst>
                                          <p:attrName>ppt_w</p:attrName>
                                        </p:attrNameLst>
                                      </p:cBhvr>
                                      <p:tavLst>
                                        <p:tav tm="0" fmla="#ppt_w-#ppt_w*((1.5-1.5*$)^3-(1.5-1.5*$)^2)">
                                          <p:val>
                                            <p:strVal val="0"/>
                                          </p:val>
                                        </p:tav>
                                        <p:tav tm="100000">
                                          <p:val>
                                            <p:strVal val="1"/>
                                          </p:val>
                                        </p:tav>
                                      </p:tavLst>
                                    </p:anim>
                                  </p:childTnLst>
                                </p:cTn>
                              </p:par>
                              <p:par>
                                <p:cTn id="89" presetID="45"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350"/>
                                        <p:tgtEl>
                                          <p:spTgt spid="37"/>
                                        </p:tgtEl>
                                      </p:cBhvr>
                                    </p:animEffect>
                                    <p:anim calcmode="lin" valueType="num">
                                      <p:cBhvr>
                                        <p:cTn id="92" dur="525" fill="hold"/>
                                        <p:tgtEl>
                                          <p:spTgt spid="37"/>
                                        </p:tgtEl>
                                        <p:attrNameLst>
                                          <p:attrName>ppt_w</p:attrName>
                                        </p:attrNameLst>
                                      </p:cBhvr>
                                      <p:tavLst>
                                        <p:tav tm="0" fmla="#ppt_w*cos(2*pi*$)">
                                          <p:val>
                                            <p:fltVal val="0"/>
                                          </p:val>
                                        </p:tav>
                                        <p:tav tm="100000">
                                          <p:val>
                                            <p:fltVal val="1"/>
                                          </p:val>
                                        </p:tav>
                                      </p:tavLst>
                                    </p:anim>
                                    <p:anim calcmode="lin" valueType="num">
                                      <p:cBhvr>
                                        <p:cTn id="93" dur="700" fill="hold"/>
                                        <p:tgtEl>
                                          <p:spTgt spid="37"/>
                                        </p:tgtEl>
                                        <p:attrNameLst>
                                          <p:attrName>ppt_h</p:attrName>
                                        </p:attrNameLst>
                                      </p:cBhvr>
                                      <p:tavLst>
                                        <p:tav tm="0">
                                          <p:val>
                                            <p:strVal val="#ppt_h"/>
                                          </p:val>
                                        </p:tav>
                                        <p:tav tm="100000">
                                          <p:val>
                                            <p:strVal val="#ppt_h"/>
                                          </p:val>
                                        </p:tav>
                                      </p:tavLst>
                                    </p:anim>
                                    <p:anim to="" calcmode="lin" valueType="num">
                                      <p:cBhvr>
                                        <p:cTn id="94" dur="87" autoRev="1" fill="hold">
                                          <p:stCondLst>
                                            <p:cond delay="525"/>
                                          </p:stCondLst>
                                        </p:cTn>
                                        <p:tgtEl>
                                          <p:spTgt spid="37"/>
                                        </p:tgtEl>
                                        <p:attrNameLst>
                                          <p:attrName>ppt_w</p:attrName>
                                        </p:attrNameLst>
                                      </p:cBhvr>
                                      <p:tavLst>
                                        <p:tav tm="0" fmla="#ppt_w*cos(0.1*pi*$)">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p:bldP spid="38" grpId="0"/>
      <p:bldP spid="39" grpId="0"/>
      <p:bldP spid="3" grpId="0" animBg="1"/>
      <p:bldP spid="4" grpId="0" animBg="1"/>
      <p:bldP spid="5" grpId="0" animBg="1"/>
      <p:bldP spid="6" grpId="0" animBg="1"/>
      <p:bldP spid="7"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D64763-CDB1-4E3B-934A-BCBE9C07FC1E}"/>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06</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276090" cy="1754326"/>
          </a:xfrm>
          <a:prstGeom prst="rect">
            <a:avLst/>
          </a:prstGeom>
          <a:noFill/>
        </p:spPr>
        <p:txBody>
          <a:bodyPr wrap="square" rtlCol="0">
            <a:spAutoFit/>
          </a:bodyPr>
          <a:lstStyle/>
          <a:p>
            <a:pPr>
              <a:spcBef>
                <a:spcPts val="1200"/>
              </a:spcBef>
            </a:pPr>
            <a:r>
              <a:rPr lang="en-US" altLang="zh-CN" sz="5400">
                <a:solidFill>
                  <a:schemeClr val="bg1"/>
                </a:solidFill>
                <a:latin typeface="Outfit Black" pitchFamily="2" charset="0"/>
              </a:rPr>
              <a:t>Financial Plan</a:t>
            </a:r>
            <a:endParaRPr lang="en-US" sz="5400">
              <a:solidFill>
                <a:schemeClr val="bg1"/>
              </a:solidFill>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CB98C347-62BC-41D5-92E5-2AEB5668C8B5}"/>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3604684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2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e7d195523061f1c0cef09ac28eaae964ec9988a5cce77c8b8C1E4685C6E6B40CD7615480512384A61EE159C6FE0045D14B61E85D0A95589D558B81FFC809322ACC20DC2254D928200A3EA0841B8B1814EAF05B67DAEFC1C97B13CD3FCCC72EB318B746DE60D72DBC150202E6D7DD0D99AD3EF14B99A51AE095EFBD570FFBE3DB05D71DF7D2F91E68">
            <a:extLst>
              <a:ext uri="{FF2B5EF4-FFF2-40B4-BE49-F238E27FC236}">
                <a16:creationId xmlns:a16="http://schemas.microsoft.com/office/drawing/2014/main" id="{1F6BE1C3-5F01-45D9-9CA9-E1BCC468E8B8}"/>
              </a:ext>
            </a:extLst>
          </p:cNvPr>
          <p:cNvGraphicFramePr/>
          <p:nvPr>
            <p:extLst>
              <p:ext uri="{D42A27DB-BD31-4B8C-83A1-F6EECF244321}">
                <p14:modId xmlns:p14="http://schemas.microsoft.com/office/powerpoint/2010/main" val="479117376"/>
              </p:ext>
            </p:extLst>
          </p:nvPr>
        </p:nvGraphicFramePr>
        <p:xfrm>
          <a:off x="9144001" y="1904999"/>
          <a:ext cx="7277100" cy="70104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A8E265F-4044-47E8-AE57-153B7B0E6ABD}"/>
              </a:ext>
            </a:extLst>
          </p:cNvPr>
          <p:cNvSpPr/>
          <p:nvPr/>
        </p:nvSpPr>
        <p:spPr>
          <a:xfrm>
            <a:off x="1242129" y="5269045"/>
            <a:ext cx="6594018" cy="2502929"/>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endParaRPr lang="es-E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2315FFA9-5F9F-4C70-86C4-55FE2DC23E61}"/>
              </a:ext>
            </a:extLst>
          </p:cNvPr>
          <p:cNvSpPr txBox="1"/>
          <p:nvPr/>
        </p:nvSpPr>
        <p:spPr>
          <a:xfrm flipH="1">
            <a:off x="1218723" y="2797941"/>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P</a:t>
            </a:r>
            <a:r>
              <a:rPr lang="en-US" altLang="zh-CN" sz="4800">
                <a:solidFill>
                  <a:schemeClr val="tx1">
                    <a:lumMod val="85000"/>
                    <a:lumOff val="15000"/>
                  </a:schemeClr>
                </a:solidFill>
                <a:latin typeface="Outfit Black" pitchFamily="2" charset="0"/>
              </a:rPr>
              <a:t>redicted Growth</a:t>
            </a:r>
            <a:endParaRPr lang="en-US" sz="4800">
              <a:solidFill>
                <a:schemeClr val="tx1">
                  <a:lumMod val="85000"/>
                  <a:lumOff val="15000"/>
                </a:schemeClr>
              </a:solidFill>
              <a:latin typeface="Outfit Black" pitchFamily="2" charset="0"/>
            </a:endParaRPr>
          </a:p>
        </p:txBody>
      </p:sp>
    </p:spTree>
    <p:extLst>
      <p:ext uri="{BB962C8B-B14F-4D97-AF65-F5344CB8AC3E}">
        <p14:creationId xmlns:p14="http://schemas.microsoft.com/office/powerpoint/2010/main" val="40211482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0" presetClass="entr" presetSubtype="0" fill="hold" grpId="0" nodeType="afterEffect">
                                  <p:stCondLst>
                                    <p:cond delay="0"/>
                                  </p:stCondLst>
                                  <p:iterate type="lt">
                                    <p:tmPct val="3000"/>
                                  </p:iterate>
                                  <p:childTnLst>
                                    <p:set>
                                      <p:cBhvr>
                                        <p:cTn id="18" dur="750" fill="hold">
                                          <p:stCondLst>
                                            <p:cond delay="0"/>
                                          </p:stCondLst>
                                        </p:cTn>
                                        <p:tgtEl>
                                          <p:spTgt spid="4"/>
                                        </p:tgtEl>
                                        <p:attrNameLst>
                                          <p:attrName>style.visibility</p:attrName>
                                        </p:attrNameLst>
                                      </p:cBhvr>
                                      <p:to>
                                        <p:strVal val="visible"/>
                                      </p:to>
                                    </p:set>
                                    <p:anim to="" calcmode="lin" valueType="num">
                                      <p:cBhvr>
                                        <p:cTn id="19"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4"/>
                                        </p:tgtEl>
                                      </p:cBhvr>
                                    </p:animEffect>
                                  </p:childTnLst>
                                </p:cTn>
                              </p:par>
                            </p:childTnLst>
                          </p:cTn>
                        </p:par>
                        <p:par>
                          <p:cTn id="21" fill="hold">
                            <p:stCondLst>
                              <p:cond delay="2565"/>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4632F5F-0424-40D0-822E-9B09E0AD6218}"/>
              </a:ext>
            </a:extLst>
          </p:cNvPr>
          <p:cNvSpPr>
            <a:spLocks noGrp="1"/>
          </p:cNvSpPr>
          <p:nvPr>
            <p:ph type="pic" sz="quarter" idx="10"/>
          </p:nvPr>
        </p:nvSpPr>
        <p:spPr/>
      </p:sp>
      <p:sp>
        <p:nvSpPr>
          <p:cNvPr id="2" name="TextBox 1">
            <a:extLst>
              <a:ext uri="{FF2B5EF4-FFF2-40B4-BE49-F238E27FC236}">
                <a16:creationId xmlns:a16="http://schemas.microsoft.com/office/drawing/2014/main" id="{C70FF4C2-7DE7-4B48-9FF0-42E2A94E2D93}"/>
              </a:ext>
            </a:extLst>
          </p:cNvPr>
          <p:cNvSpPr txBox="1"/>
          <p:nvPr/>
        </p:nvSpPr>
        <p:spPr>
          <a:xfrm>
            <a:off x="10589261" y="2264072"/>
            <a:ext cx="3215639"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Contact Us</a:t>
            </a:r>
            <a:endParaRPr lang="en-US" sz="4800">
              <a:solidFill>
                <a:schemeClr val="tx1">
                  <a:lumMod val="85000"/>
                  <a:lumOff val="15000"/>
                </a:schemeClr>
              </a:solidFill>
              <a:latin typeface="Outfit Black" pitchFamily="2" charset="0"/>
            </a:endParaRPr>
          </a:p>
        </p:txBody>
      </p:sp>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4EB41D18-5C94-4474-ABB0-51288C33835A}"/>
              </a:ext>
            </a:extLst>
          </p:cNvPr>
          <p:cNvSpPr/>
          <p:nvPr/>
        </p:nvSpPr>
        <p:spPr>
          <a:xfrm>
            <a:off x="10607549" y="4790631"/>
            <a:ext cx="6227572" cy="1079463"/>
          </a:xfrm>
          <a:prstGeom prst="rect">
            <a:avLst/>
          </a:prstGeom>
        </p:spPr>
        <p:txBody>
          <a:bodyPr wrap="square">
            <a:spAutoFit/>
          </a:bodyPr>
          <a:lstStyle/>
          <a:p>
            <a:pPr>
              <a:lnSpc>
                <a:spcPct val="150000"/>
              </a:lnSpc>
              <a:spcBef>
                <a:spcPts val="1200"/>
              </a:spcBef>
              <a:defRPr/>
            </a:pPr>
            <a:r>
              <a:rPr lang="es-ES" altLang="zh-CN" sz="11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1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100">
                <a:solidFill>
                  <a:schemeClr val="bg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4" name="Freeform 4">
            <a:extLst>
              <a:ext uri="{FF2B5EF4-FFF2-40B4-BE49-F238E27FC236}">
                <a16:creationId xmlns:a16="http://schemas.microsoft.com/office/drawing/2014/main" id="{1A7BCA53-D6DF-4238-9B00-9717274522D6}"/>
              </a:ext>
            </a:extLst>
          </p:cNvPr>
          <p:cNvSpPr/>
          <p:nvPr/>
        </p:nvSpPr>
        <p:spPr>
          <a:xfrm>
            <a:off x="10718066"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5" name="Freeform 7">
            <a:extLst>
              <a:ext uri="{FF2B5EF4-FFF2-40B4-BE49-F238E27FC236}">
                <a16:creationId xmlns:a16="http://schemas.microsoft.com/office/drawing/2014/main" id="{D1D4A5E3-3752-4DC6-8DEE-F79946B7A83F}"/>
              </a:ext>
            </a:extLst>
          </p:cNvPr>
          <p:cNvSpPr/>
          <p:nvPr/>
        </p:nvSpPr>
        <p:spPr>
          <a:xfrm>
            <a:off x="10723381"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nvGrpSpPr>
          <p:cNvPr id="6" name="Group 5">
            <a:extLst>
              <a:ext uri="{FF2B5EF4-FFF2-40B4-BE49-F238E27FC236}">
                <a16:creationId xmlns:a16="http://schemas.microsoft.com/office/drawing/2014/main" id="{746C5149-2EA5-44F3-986F-DDBD4F442591}"/>
              </a:ext>
            </a:extLst>
          </p:cNvPr>
          <p:cNvGrpSpPr/>
          <p:nvPr/>
        </p:nvGrpSpPr>
        <p:grpSpPr>
          <a:xfrm>
            <a:off x="10711143" y="7990127"/>
            <a:ext cx="368580" cy="252438"/>
            <a:chOff x="10568940" y="7591682"/>
            <a:chExt cx="421481" cy="288671"/>
          </a:xfrm>
          <a:solidFill>
            <a:schemeClr val="accent1"/>
          </a:solidFill>
        </p:grpSpPr>
        <p:sp>
          <p:nvSpPr>
            <p:cNvPr id="7" name="Freeform 12">
              <a:extLst>
                <a:ext uri="{FF2B5EF4-FFF2-40B4-BE49-F238E27FC236}">
                  <a16:creationId xmlns:a16="http://schemas.microsoft.com/office/drawing/2014/main" id="{A0180201-EF90-4FD5-B8DA-7337720F4E1B}"/>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8" name="Freeform 13">
              <a:extLst>
                <a:ext uri="{FF2B5EF4-FFF2-40B4-BE49-F238E27FC236}">
                  <a16:creationId xmlns:a16="http://schemas.microsoft.com/office/drawing/2014/main" id="{C7834CBA-D24E-41E2-A761-808F1BFAE9B2}"/>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9" name="Freeform 14">
              <a:extLst>
                <a:ext uri="{FF2B5EF4-FFF2-40B4-BE49-F238E27FC236}">
                  <a16:creationId xmlns:a16="http://schemas.microsoft.com/office/drawing/2014/main" id="{18B22EE9-E81C-45F1-9B25-CA37494A1185}"/>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10" name="Freeform 15">
              <a:extLst>
                <a:ext uri="{FF2B5EF4-FFF2-40B4-BE49-F238E27FC236}">
                  <a16:creationId xmlns:a16="http://schemas.microsoft.com/office/drawing/2014/main" id="{43599593-8635-436B-8210-57030219FD29}"/>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sp>
        <p:nvSpPr>
          <p:cNvPr id="11" name="Rectangle 2">
            <a:extLst>
              <a:ext uri="{FF2B5EF4-FFF2-40B4-BE49-F238E27FC236}">
                <a16:creationId xmlns:a16="http://schemas.microsoft.com/office/drawing/2014/main" id="{F25C4EB5-41A8-431C-95C0-3F470526C8E6}"/>
              </a:ext>
            </a:extLst>
          </p:cNvPr>
          <p:cNvSpPr>
            <a:spLocks noChangeArrowheads="1"/>
          </p:cNvSpPr>
          <p:nvPr/>
        </p:nvSpPr>
        <p:spPr bwMode="auto">
          <a:xfrm>
            <a:off x="11452435"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solidFill>
                  <a:schemeClr val="tx1">
                    <a:lumMod val="85000"/>
                    <a:lumOff val="15000"/>
                  </a:schemeClr>
                </a:solidFill>
                <a:effectLst/>
                <a:ea typeface="PingFang SC"/>
              </a:rPr>
              <a:t>No.</a:t>
            </a:r>
            <a:r>
              <a:rPr lang="en-US" altLang="zh-CN" sz="1100">
                <a:solidFill>
                  <a:schemeClr val="tx1">
                    <a:lumMod val="85000"/>
                    <a:lumOff val="15000"/>
                  </a:schemeClr>
                </a:solidFill>
                <a:ea typeface="PingFang SC"/>
              </a:rPr>
              <a:t>xxxx</a:t>
            </a:r>
            <a:r>
              <a:rPr kumimoji="0" lang="zh-CN" altLang="zh-CN" sz="1100" b="0" i="0" u="none" strike="noStrike" cap="none" normalizeH="0" baseline="0">
                <a:ln>
                  <a:noFill/>
                </a:ln>
                <a:solidFill>
                  <a:schemeClr val="tx1">
                    <a:lumMod val="85000"/>
                    <a:lumOff val="15000"/>
                  </a:schemeClr>
                </a:solidFill>
                <a:effectLst/>
                <a:ea typeface="PingFang SC"/>
              </a:rPr>
              <a: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Road,</a:t>
            </a:r>
            <a:r>
              <a:rPr kumimoji="0" lang="en-US" altLang="zh-CN" sz="1100" b="0" i="0" u="none" strike="noStrike" cap="none" normalizeH="0" baseline="0">
                <a:ln>
                  <a:noFill/>
                </a:ln>
                <a:solidFill>
                  <a:schemeClr val="tx1">
                    <a:lumMod val="85000"/>
                    <a:lumOff val="15000"/>
                  </a:schemeClr>
                </a:solidFill>
                <a:effectLst/>
                <a:ea typeface="PingFang SC"/>
              </a:rPr>
              <a:t> </a:t>
            </a:r>
            <a:r>
              <a:rPr lang="en-US" altLang="zh-CN" sz="1100">
                <a:solidFill>
                  <a:schemeClr val="tx1">
                    <a:lumMod val="85000"/>
                    <a:lumOff val="15000"/>
                  </a:schemeClr>
                </a:solidFill>
                <a:ea typeface="PingFang SC"/>
              </a:rPr>
              <a:t>xxxxxxxx</a:t>
            </a:r>
            <a:r>
              <a:rPr kumimoji="0" lang="zh-CN" altLang="zh-CN" sz="1100" b="0" i="0" u="none" strike="noStrike" cap="none" normalizeH="0" baseline="0">
                <a:ln>
                  <a:noFill/>
                </a:ln>
                <a:solidFill>
                  <a:schemeClr val="tx1">
                    <a:lumMod val="85000"/>
                    <a:lumOff val="15000"/>
                  </a:schemeClr>
                </a:solidFill>
                <a:effectLst/>
                <a:ea typeface="PingFang SC"/>
              </a:rPr>
              <a:t> District,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City,</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L</a:t>
            </a:r>
            <a:r>
              <a:rPr kumimoji="0" lang="en-US" altLang="zh-CN" sz="1100" b="0" i="0" u="none" strike="noStrike" cap="none" normalizeH="0" baseline="0">
                <a:ln>
                  <a:noFill/>
                </a:ln>
                <a:solidFill>
                  <a:schemeClr val="tx1">
                    <a:lumMod val="85000"/>
                    <a:lumOff val="15000"/>
                  </a:schemeClr>
                </a:solidFill>
                <a:effectLst/>
                <a:ea typeface="PingFang SC"/>
              </a:rPr>
              <a:t>Sichuan</a:t>
            </a:r>
            <a:r>
              <a:rPr kumimoji="0" lang="zh-CN" altLang="zh-CN" sz="1100" b="0" i="0" u="none" strike="noStrike" cap="none" normalizeH="0" baseline="0">
                <a:ln>
                  <a:noFill/>
                </a:ln>
                <a:solidFill>
                  <a:schemeClr val="tx1">
                    <a:lumMod val="85000"/>
                    <a:lumOff val="15000"/>
                  </a:schemeClr>
                </a:solidFill>
                <a:effectLst/>
                <a:ea typeface="PingFang SC"/>
              </a:rPr>
              <a:t> Prov.,</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P.R.China</a:t>
            </a:r>
            <a:r>
              <a:rPr lang="en-US" altLang="zh-CN" sz="1100">
                <a:solidFill>
                  <a:schemeClr val="tx1">
                    <a:lumMod val="85000"/>
                    <a:lumOff val="15000"/>
                  </a:schemeClr>
                </a:solidFill>
              </a:rPr>
              <a:t>, xx0000</a:t>
            </a:r>
            <a:endParaRPr kumimoji="0" lang="zh-CN" altLang="zh-CN" sz="1100" b="0" i="0" u="none" strike="noStrike" cap="none" normalizeH="0" baseline="0">
              <a:ln>
                <a:noFill/>
              </a:ln>
              <a:solidFill>
                <a:schemeClr val="tx1">
                  <a:lumMod val="85000"/>
                  <a:lumOff val="15000"/>
                </a:schemeClr>
              </a:solidFill>
              <a:effectLst/>
            </a:endParaRPr>
          </a:p>
        </p:txBody>
      </p:sp>
      <p:sp>
        <p:nvSpPr>
          <p:cNvPr id="12" name="Rectangle 2">
            <a:extLst>
              <a:ext uri="{FF2B5EF4-FFF2-40B4-BE49-F238E27FC236}">
                <a16:creationId xmlns:a16="http://schemas.microsoft.com/office/drawing/2014/main" id="{BF8457FD-770D-4588-A508-4E99F1EC1E0D}"/>
              </a:ext>
            </a:extLst>
          </p:cNvPr>
          <p:cNvSpPr>
            <a:spLocks noChangeArrowheads="1"/>
          </p:cNvSpPr>
          <p:nvPr/>
        </p:nvSpPr>
        <p:spPr bwMode="auto">
          <a:xfrm>
            <a:off x="11452438"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solidFill>
                  <a:schemeClr val="tx1">
                    <a:lumMod val="85000"/>
                    <a:lumOff val="15000"/>
                  </a:schemeClr>
                </a:solidFill>
                <a:effectLst/>
                <a:ea typeface="PingFang SC"/>
              </a:rPr>
              <a:t>+86 000 0000 0000</a:t>
            </a:r>
          </a:p>
          <a:p>
            <a:pPr defTabSz="914400" eaLnBrk="0" fontAlgn="base" hangingPunct="0">
              <a:lnSpc>
                <a:spcPct val="150000"/>
              </a:lnSpc>
              <a:spcBef>
                <a:spcPct val="0"/>
              </a:spcBef>
              <a:spcAft>
                <a:spcPct val="0"/>
              </a:spcAft>
            </a:pPr>
            <a:r>
              <a:rPr lang="en-US" altLang="zh-CN" sz="1100">
                <a:solidFill>
                  <a:schemeClr val="tx1">
                    <a:lumMod val="85000"/>
                    <a:lumOff val="15000"/>
                  </a:schemeClr>
                </a:solidFill>
                <a:ea typeface="PingFang SC"/>
              </a:rPr>
              <a:t>+86 000 0000 0000</a:t>
            </a:r>
            <a:endParaRPr lang="zh-CN" altLang="zh-CN" sz="1100">
              <a:solidFill>
                <a:schemeClr val="tx1">
                  <a:lumMod val="85000"/>
                  <a:lumOff val="15000"/>
                </a:schemeClr>
              </a:solidFill>
            </a:endParaRPr>
          </a:p>
        </p:txBody>
      </p:sp>
      <p:sp>
        <p:nvSpPr>
          <p:cNvPr id="13" name="Rectangle 2">
            <a:extLst>
              <a:ext uri="{FF2B5EF4-FFF2-40B4-BE49-F238E27FC236}">
                <a16:creationId xmlns:a16="http://schemas.microsoft.com/office/drawing/2014/main" id="{B608D327-6328-4D8E-882F-D2D3FC8EBE3A}"/>
              </a:ext>
            </a:extLst>
          </p:cNvPr>
          <p:cNvSpPr>
            <a:spLocks noChangeArrowheads="1"/>
          </p:cNvSpPr>
          <p:nvPr/>
        </p:nvSpPr>
        <p:spPr bwMode="auto">
          <a:xfrm>
            <a:off x="11452436"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solidFill>
                  <a:schemeClr val="tx1">
                    <a:lumMod val="85000"/>
                    <a:lumOff val="15000"/>
                  </a:schemeClr>
                </a:solidFill>
              </a:rPr>
              <a:t>Yourname@yourcompany.com</a:t>
            </a:r>
            <a:endParaRPr lang="zh-CN" altLang="zh-CN" sz="1100">
              <a:solidFill>
                <a:schemeClr val="tx1">
                  <a:lumMod val="85000"/>
                  <a:lumOff val="15000"/>
                </a:schemeClr>
              </a:solidFill>
            </a:endParaRPr>
          </a:p>
        </p:txBody>
      </p:sp>
      <p:pic>
        <p:nvPicPr>
          <p:cNvPr id="21" name="Picture 20">
            <a:extLst>
              <a:ext uri="{FF2B5EF4-FFF2-40B4-BE49-F238E27FC236}">
                <a16:creationId xmlns:a16="http://schemas.microsoft.com/office/drawing/2014/main" id="{90A12C3F-2F8B-4B8D-B56C-3716D97241BF}"/>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862226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93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43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50"/>
                                        <p:tgtEl>
                                          <p:spTgt spid="4"/>
                                        </p:tgtEl>
                                      </p:cBhvr>
                                    </p:animEffect>
                                    <p:anim calcmode="lin" valueType="num">
                                      <p:cBhvr>
                                        <p:cTn id="17" dur="525" fill="hold"/>
                                        <p:tgtEl>
                                          <p:spTgt spid="4"/>
                                        </p:tgtEl>
                                        <p:attrNameLst>
                                          <p:attrName>ppt_w</p:attrName>
                                        </p:attrNameLst>
                                      </p:cBhvr>
                                      <p:tavLst>
                                        <p:tav tm="0" fmla="#ppt_w*cos(2*pi*$)">
                                          <p:val>
                                            <p:fltVal val="0"/>
                                          </p:val>
                                        </p:tav>
                                        <p:tav tm="100000">
                                          <p:val>
                                            <p:fltVal val="1"/>
                                          </p:val>
                                        </p:tav>
                                      </p:tavLst>
                                    </p:anim>
                                    <p:anim calcmode="lin" valueType="num">
                                      <p:cBhvr>
                                        <p:cTn id="18" dur="700" fill="hold"/>
                                        <p:tgtEl>
                                          <p:spTgt spid="4"/>
                                        </p:tgtEl>
                                        <p:attrNameLst>
                                          <p:attrName>ppt_h</p:attrName>
                                        </p:attrNameLst>
                                      </p:cBhvr>
                                      <p:tavLst>
                                        <p:tav tm="0">
                                          <p:val>
                                            <p:strVal val="#ppt_h"/>
                                          </p:val>
                                        </p:tav>
                                        <p:tav tm="100000">
                                          <p:val>
                                            <p:strVal val="#ppt_h"/>
                                          </p:val>
                                        </p:tav>
                                      </p:tavLst>
                                    </p:anim>
                                    <p:anim to="" calcmode="lin" valueType="num">
                                      <p:cBhvr>
                                        <p:cTn id="19" dur="87" autoRev="1" fill="hold">
                                          <p:stCondLst>
                                            <p:cond delay="525"/>
                                          </p:stCondLst>
                                        </p:cTn>
                                        <p:tgtEl>
                                          <p:spTgt spid="4"/>
                                        </p:tgtEl>
                                        <p:attrNameLst>
                                          <p:attrName>ppt_w</p:attrName>
                                        </p:attrNameLst>
                                      </p:cBhvr>
                                      <p:tavLst>
                                        <p:tav tm="0" fmla="#ppt_w*cos(0.1*pi*$)">
                                          <p:val>
                                            <p:strVal val="0"/>
                                          </p:val>
                                        </p:tav>
                                        <p:tav tm="100000">
                                          <p:val>
                                            <p:strVal val="1"/>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00" fill="hold"/>
                                        <p:tgtEl>
                                          <p:spTgt spid="11"/>
                                        </p:tgtEl>
                                        <p:attrNameLst>
                                          <p:attrName>ppt_x</p:attrName>
                                        </p:attrNameLst>
                                      </p:cBhvr>
                                      <p:tavLst>
                                        <p:tav tm="0">
                                          <p:val>
                                            <p:strVal val="1+#ppt_w/2"/>
                                          </p:val>
                                        </p:tav>
                                        <p:tav tm="100000">
                                          <p:val>
                                            <p:strVal val="#ppt_x"/>
                                          </p:val>
                                        </p:tav>
                                      </p:tavLst>
                                    </p:anim>
                                    <p:anim calcmode="lin" valueType="num">
                                      <p:cBhvr additive="base">
                                        <p:cTn id="23" dur="7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130"/>
                            </p:stCondLst>
                            <p:childTnLst>
                              <p:par>
                                <p:cTn id="25" presetID="45"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50"/>
                                        <p:tgtEl>
                                          <p:spTgt spid="5"/>
                                        </p:tgtEl>
                                      </p:cBhvr>
                                    </p:animEffect>
                                    <p:anim calcmode="lin" valueType="num">
                                      <p:cBhvr>
                                        <p:cTn id="28" dur="525" fill="hold"/>
                                        <p:tgtEl>
                                          <p:spTgt spid="5"/>
                                        </p:tgtEl>
                                        <p:attrNameLst>
                                          <p:attrName>ppt_w</p:attrName>
                                        </p:attrNameLst>
                                      </p:cBhvr>
                                      <p:tavLst>
                                        <p:tav tm="0" fmla="#ppt_w*cos(2*pi*$)">
                                          <p:val>
                                            <p:fltVal val="0"/>
                                          </p:val>
                                        </p:tav>
                                        <p:tav tm="100000">
                                          <p:val>
                                            <p:fltVal val="1"/>
                                          </p:val>
                                        </p:tav>
                                      </p:tavLst>
                                    </p:anim>
                                    <p:anim calcmode="lin" valueType="num">
                                      <p:cBhvr>
                                        <p:cTn id="29" dur="700" fill="hold"/>
                                        <p:tgtEl>
                                          <p:spTgt spid="5"/>
                                        </p:tgtEl>
                                        <p:attrNameLst>
                                          <p:attrName>ppt_h</p:attrName>
                                        </p:attrNameLst>
                                      </p:cBhvr>
                                      <p:tavLst>
                                        <p:tav tm="0">
                                          <p:val>
                                            <p:strVal val="#ppt_h"/>
                                          </p:val>
                                        </p:tav>
                                        <p:tav tm="100000">
                                          <p:val>
                                            <p:strVal val="#ppt_h"/>
                                          </p:val>
                                        </p:tav>
                                      </p:tavLst>
                                    </p:anim>
                                    <p:anim to="" calcmode="lin" valueType="num">
                                      <p:cBhvr>
                                        <p:cTn id="30" dur="87" autoRev="1" fill="hold">
                                          <p:stCondLst>
                                            <p:cond delay="525"/>
                                          </p:stCondLst>
                                        </p:cTn>
                                        <p:tgtEl>
                                          <p:spTgt spid="5"/>
                                        </p:tgtEl>
                                        <p:attrNameLst>
                                          <p:attrName>ppt_w</p:attrName>
                                        </p:attrNameLst>
                                      </p:cBhvr>
                                      <p:tavLst>
                                        <p:tav tm="0" fmla="#ppt_w*cos(0.1*pi*$)">
                                          <p:val>
                                            <p:strVal val="0"/>
                                          </p:val>
                                        </p:tav>
                                        <p:tav tm="100000">
                                          <p:val>
                                            <p:strVal val="1"/>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700" fill="hold"/>
                                        <p:tgtEl>
                                          <p:spTgt spid="12"/>
                                        </p:tgtEl>
                                        <p:attrNameLst>
                                          <p:attrName>ppt_x</p:attrName>
                                        </p:attrNameLst>
                                      </p:cBhvr>
                                      <p:tavLst>
                                        <p:tav tm="0">
                                          <p:val>
                                            <p:strVal val="1+#ppt_w/2"/>
                                          </p:val>
                                        </p:tav>
                                        <p:tav tm="100000">
                                          <p:val>
                                            <p:strVal val="#ppt_x"/>
                                          </p:val>
                                        </p:tav>
                                      </p:tavLst>
                                    </p:anim>
                                    <p:anim calcmode="lin" valueType="num">
                                      <p:cBhvr additive="base">
                                        <p:cTn id="34" dur="7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830"/>
                            </p:stCondLst>
                            <p:childTnLst>
                              <p:par>
                                <p:cTn id="36" presetID="45"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350"/>
                                        <p:tgtEl>
                                          <p:spTgt spid="6"/>
                                        </p:tgtEl>
                                      </p:cBhvr>
                                    </p:animEffect>
                                    <p:anim calcmode="lin" valueType="num">
                                      <p:cBhvr>
                                        <p:cTn id="39" dur="525" fill="hold"/>
                                        <p:tgtEl>
                                          <p:spTgt spid="6"/>
                                        </p:tgtEl>
                                        <p:attrNameLst>
                                          <p:attrName>ppt_w</p:attrName>
                                        </p:attrNameLst>
                                      </p:cBhvr>
                                      <p:tavLst>
                                        <p:tav tm="0" fmla="#ppt_w*cos(2*pi*$)">
                                          <p:val>
                                            <p:fltVal val="0"/>
                                          </p:val>
                                        </p:tav>
                                        <p:tav tm="100000">
                                          <p:val>
                                            <p:fltVal val="1"/>
                                          </p:val>
                                        </p:tav>
                                      </p:tavLst>
                                    </p:anim>
                                    <p:anim calcmode="lin" valueType="num">
                                      <p:cBhvr>
                                        <p:cTn id="40" dur="700" fill="hold"/>
                                        <p:tgtEl>
                                          <p:spTgt spid="6"/>
                                        </p:tgtEl>
                                        <p:attrNameLst>
                                          <p:attrName>ppt_h</p:attrName>
                                        </p:attrNameLst>
                                      </p:cBhvr>
                                      <p:tavLst>
                                        <p:tav tm="0">
                                          <p:val>
                                            <p:strVal val="#ppt_h"/>
                                          </p:val>
                                        </p:tav>
                                        <p:tav tm="100000">
                                          <p:val>
                                            <p:strVal val="#ppt_h"/>
                                          </p:val>
                                        </p:tav>
                                      </p:tavLst>
                                    </p:anim>
                                    <p:anim to="" calcmode="lin" valueType="num">
                                      <p:cBhvr>
                                        <p:cTn id="41" dur="87" autoRev="1" fill="hold">
                                          <p:stCondLst>
                                            <p:cond delay="525"/>
                                          </p:stCondLst>
                                        </p:cTn>
                                        <p:tgtEl>
                                          <p:spTgt spid="6"/>
                                        </p:tgtEl>
                                        <p:attrNameLst>
                                          <p:attrName>ppt_w</p:attrName>
                                        </p:attrNameLst>
                                      </p:cBhvr>
                                      <p:tavLst>
                                        <p:tav tm="0" fmla="#ppt_w*cos(0.1*pi*$)">
                                          <p:val>
                                            <p:strVal val="0"/>
                                          </p:val>
                                        </p:tav>
                                        <p:tav tm="100000">
                                          <p:val>
                                            <p:strVal val="1"/>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700" fill="hold"/>
                                        <p:tgtEl>
                                          <p:spTgt spid="13"/>
                                        </p:tgtEl>
                                        <p:attrNameLst>
                                          <p:attrName>ppt_x</p:attrName>
                                        </p:attrNameLst>
                                      </p:cBhvr>
                                      <p:tavLst>
                                        <p:tav tm="0">
                                          <p:val>
                                            <p:strVal val="1+#ppt_w/2"/>
                                          </p:val>
                                        </p:tav>
                                        <p:tav tm="100000">
                                          <p:val>
                                            <p:strVal val="#ppt_x"/>
                                          </p:val>
                                        </p:tav>
                                      </p:tavLst>
                                    </p:anim>
                                    <p:anim calcmode="lin" valueType="num">
                                      <p:cBhvr additive="base">
                                        <p:cTn id="45"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2297DB-D601-40F1-8705-2DFA2F8FF8F1}"/>
              </a:ext>
            </a:extLst>
          </p:cNvPr>
          <p:cNvSpPr>
            <a:spLocks noGrp="1"/>
          </p:cNvSpPr>
          <p:nvPr>
            <p:ph type="pic" sz="quarter" idx="10"/>
          </p:nvPr>
        </p:nvSpPr>
        <p:spPr/>
      </p:sp>
      <p:sp>
        <p:nvSpPr>
          <p:cNvPr id="3" name="Rectangle 2">
            <a:extLst>
              <a:ext uri="{FF2B5EF4-FFF2-40B4-BE49-F238E27FC236}">
                <a16:creationId xmlns:a16="http://schemas.microsoft.com/office/drawing/2014/main" id="{7804552F-4FC4-4D4A-9883-1F96748DC067}"/>
              </a:ext>
            </a:extLst>
          </p:cNvPr>
          <p:cNvSpPr/>
          <p:nvPr/>
        </p:nvSpPr>
        <p:spPr>
          <a:xfrm>
            <a:off x="0" y="0"/>
            <a:ext cx="18288000" cy="10287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2DB705F-A367-45E1-9487-B10DC74353F4}"/>
              </a:ext>
            </a:extLst>
          </p:cNvPr>
          <p:cNvSpPr txBox="1"/>
          <p:nvPr/>
        </p:nvSpPr>
        <p:spPr>
          <a:xfrm>
            <a:off x="2465614" y="4481781"/>
            <a:ext cx="13356772" cy="1323439"/>
          </a:xfrm>
          <a:prstGeom prst="rect">
            <a:avLst/>
          </a:prstGeom>
          <a:noFill/>
        </p:spPr>
        <p:txBody>
          <a:bodyPr wrap="square" rtlCol="0">
            <a:spAutoFit/>
          </a:bodyPr>
          <a:lstStyle/>
          <a:p>
            <a:pPr algn="ctr"/>
            <a:r>
              <a:rPr lang="en-US" altLang="zh-CN" sz="8000">
                <a:solidFill>
                  <a:schemeClr val="bg1"/>
                </a:solidFill>
                <a:latin typeface="Outfit Black" pitchFamily="2" charset="0"/>
                <a:ea typeface="Lato" panose="020F0502020204030203" pitchFamily="34" charset="0"/>
                <a:cs typeface="Lato" panose="020F0502020204030203" pitchFamily="34" charset="0"/>
              </a:rPr>
              <a:t>Thanks for Watching!</a:t>
            </a:r>
            <a:endParaRPr lang="zh-CN" altLang="en-US" sz="8000">
              <a:solidFill>
                <a:schemeClr val="bg1"/>
              </a:solidFill>
              <a:latin typeface="Outfit Black" pitchFamily="2" charset="0"/>
              <a:cs typeface="Lato" panose="020F0502020204030203" pitchFamily="34" charset="0"/>
            </a:endParaRPr>
          </a:p>
        </p:txBody>
      </p:sp>
      <p:sp>
        <p:nvSpPr>
          <p:cNvPr id="5" name="Rectangle 2">
            <a:extLst>
              <a:ext uri="{FF2B5EF4-FFF2-40B4-BE49-F238E27FC236}">
                <a16:creationId xmlns:a16="http://schemas.microsoft.com/office/drawing/2014/main" id="{FA22357C-C12F-4C93-9FCA-E52404DE027A}"/>
              </a:ext>
            </a:extLst>
          </p:cNvPr>
          <p:cNvSpPr>
            <a:spLocks noChangeArrowheads="1"/>
          </p:cNvSpPr>
          <p:nvPr/>
        </p:nvSpPr>
        <p:spPr bwMode="auto">
          <a:xfrm>
            <a:off x="7261861" y="8692874"/>
            <a:ext cx="3764280" cy="453886"/>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lang="en-US" altLang="zh-CN" sz="1200" spc="300">
                <a:solidFill>
                  <a:schemeClr val="bg1"/>
                </a:solidFill>
              </a:rPr>
              <a:t>MSLIDES.COM</a:t>
            </a:r>
            <a:endParaRPr lang="zh-CN" altLang="zh-CN" sz="1200" spc="300">
              <a:solidFill>
                <a:schemeClr val="bg1"/>
              </a:solidFill>
            </a:endParaRPr>
          </a:p>
        </p:txBody>
      </p:sp>
    </p:spTree>
    <p:extLst>
      <p:ext uri="{BB962C8B-B14F-4D97-AF65-F5344CB8AC3E}">
        <p14:creationId xmlns:p14="http://schemas.microsoft.com/office/powerpoint/2010/main" val="771221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Outfit" pitchFamily="2"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Outfit" pitchFamily="2"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Electronics</a:t>
            </a:r>
            <a:endParaRPr lang="zh-CN" altLang="en-US" sz="2400" dirty="0">
              <a:latin typeface="Outfit" pitchFamily="2"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E-commerce</a:t>
            </a:r>
            <a:endParaRPr lang="zh-CN" altLang="en-US" sz="2400" dirty="0">
              <a:latin typeface="Outfit" pitchFamily="2"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Web</a:t>
            </a:r>
            <a:endParaRPr lang="zh-CN" altLang="en-US" sz="2400" dirty="0">
              <a:latin typeface="Outfit" pitchFamily="2"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Location</a:t>
            </a:r>
            <a:endParaRPr lang="zh-CN" altLang="en-US" sz="2400" dirty="0">
              <a:latin typeface="Outfit" pitchFamily="2"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Arrows</a:t>
            </a:r>
            <a:endParaRPr lang="zh-CN" altLang="en-US" sz="2400" dirty="0">
              <a:latin typeface="Outfit" pitchFamily="2"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Weather</a:t>
            </a:r>
            <a:endParaRPr lang="zh-CN" altLang="en-US" sz="2400" dirty="0">
              <a:latin typeface="Outfit" pitchFamily="2"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Miscellaneous</a:t>
            </a:r>
            <a:endParaRPr lang="zh-CN" altLang="en-US" sz="2400" dirty="0">
              <a:latin typeface="Outfit" pitchFamily="2"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BC1DD1-7500-4857-BB7E-48838CE9605C}"/>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bg1">
                    <a:alpha val="20000"/>
                  </a:schemeClr>
                </a:solidFill>
                <a:latin typeface="Outfit Black" pitchFamily="2" charset="0"/>
              </a:rPr>
              <a:t>01</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670594" cy="1754326"/>
          </a:xfrm>
          <a:prstGeom prst="rect">
            <a:avLst/>
          </a:prstGeom>
          <a:noFill/>
        </p:spPr>
        <p:txBody>
          <a:bodyPr wrap="square" rtlCol="0">
            <a:spAutoFit/>
          </a:bodyPr>
          <a:lstStyle/>
          <a:p>
            <a:pPr>
              <a:spcBef>
                <a:spcPts val="1200"/>
              </a:spcBef>
            </a:pPr>
            <a:r>
              <a:rPr lang="en-US" sz="5400">
                <a:solidFill>
                  <a:schemeClr val="bg1"/>
                </a:solidFill>
                <a:latin typeface="Outfit Black" pitchFamily="2" charset="0"/>
              </a:rPr>
              <a:t>Business Overview</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bg1">
                  <a:alpha val="70000"/>
                </a:schemeClr>
              </a:solidFill>
            </a:endParaRPr>
          </a:p>
        </p:txBody>
      </p:sp>
      <p:sp>
        <p:nvSpPr>
          <p:cNvPr id="9" name="TextBox 8">
            <a:extLst>
              <a:ext uri="{FF2B5EF4-FFF2-40B4-BE49-F238E27FC236}">
                <a16:creationId xmlns:a16="http://schemas.microsoft.com/office/drawing/2014/main" id="{4F71A94F-B847-4C62-ADF7-0DA1105D5923}"/>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891987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88"/>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bg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OUTFIT</a:t>
            </a:r>
          </a:p>
          <a:p>
            <a:pPr>
              <a:spcBef>
                <a:spcPts val="1200"/>
              </a:spcBef>
            </a:pPr>
            <a:r>
              <a:rPr lang="en-US" altLang="zh-CN" sz="1400" i="1">
                <a:solidFill>
                  <a:schemeClr val="bg1">
                    <a:lumMod val="50000"/>
                  </a:schemeClr>
                </a:solidFill>
              </a:rPr>
              <a:t>https://fonts.google.com/specimen/outfit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Outfit Black" pitchFamily="2" charset="0"/>
              </a:rPr>
              <a:t>Aa</a:t>
            </a:r>
            <a:r>
              <a:rPr lang="en-US" altLang="zh-CN" sz="13800">
                <a:solidFill>
                  <a:schemeClr val="accent1"/>
                </a:solidFill>
                <a:latin typeface="Outfit Light" pitchFamily="2" charset="0"/>
              </a:rPr>
              <a:t>Bb</a:t>
            </a:r>
            <a:endParaRPr lang="zh-CN" altLang="en-US" sz="13800">
              <a:solidFill>
                <a:schemeClr val="accent1"/>
              </a:solidFill>
              <a:latin typeface="Outfit Light" pitchFamily="2" charset="0"/>
            </a:endParaRPr>
          </a:p>
        </p:txBody>
      </p:sp>
    </p:spTree>
    <p:extLst>
      <p:ext uri="{BB962C8B-B14F-4D97-AF65-F5344CB8AC3E}">
        <p14:creationId xmlns:p14="http://schemas.microsoft.com/office/powerpoint/2010/main" val="51382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5D00B-169A-49B2-9B75-4731E0CEAC49}"/>
              </a:ext>
            </a:extLst>
          </p:cNvPr>
          <p:cNvPicPr>
            <a:picLocks noChangeAspect="1"/>
          </p:cNvPicPr>
          <p:nvPr/>
        </p:nvPicPr>
        <p:blipFill>
          <a:blip r:embed="rId2"/>
          <a:stretch>
            <a:fillRect/>
          </a:stretch>
        </p:blipFill>
        <p:spPr>
          <a:xfrm>
            <a:off x="8424609" y="1722060"/>
            <a:ext cx="1438781" cy="1511939"/>
          </a:xfrm>
          <a:prstGeom prst="rect">
            <a:avLst/>
          </a:prstGeom>
        </p:spPr>
      </p:pic>
      <p:sp>
        <p:nvSpPr>
          <p:cNvPr id="14" name="TextBox 13">
            <a:extLst>
              <a:ext uri="{FF2B5EF4-FFF2-40B4-BE49-F238E27FC236}">
                <a16:creationId xmlns:a16="http://schemas.microsoft.com/office/drawing/2014/main" id="{1EC6C3D7-F454-43E1-AE7B-60D68ACE313F}"/>
              </a:ext>
            </a:extLst>
          </p:cNvPr>
          <p:cNvSpPr txBox="1"/>
          <p:nvPr/>
        </p:nvSpPr>
        <p:spPr>
          <a:xfrm>
            <a:off x="4051789" y="6624154"/>
            <a:ext cx="10184423" cy="646331"/>
          </a:xfrm>
          <a:prstGeom prst="rect">
            <a:avLst/>
          </a:prstGeom>
          <a:noFill/>
        </p:spPr>
        <p:txBody>
          <a:bodyPr wrap="square" rtlCol="0">
            <a:spAutoFit/>
          </a:bodyPr>
          <a:lstStyle/>
          <a:p>
            <a:pPr algn="ctr"/>
            <a:r>
              <a:rPr lang="en-US" sz="3600">
                <a:solidFill>
                  <a:schemeClr val="accent1"/>
                </a:solidFill>
                <a:latin typeface="Outfit Black" pitchFamily="2" charset="0"/>
              </a:rPr>
              <a:t>NOT to be sold as is or modified!</a:t>
            </a:r>
          </a:p>
        </p:txBody>
      </p:sp>
      <p:sp>
        <p:nvSpPr>
          <p:cNvPr id="15" name="TextBox 14">
            <a:extLst>
              <a:ext uri="{FF2B5EF4-FFF2-40B4-BE49-F238E27FC236}">
                <a16:creationId xmlns:a16="http://schemas.microsoft.com/office/drawing/2014/main" id="{03D636EA-762E-48F9-B6A0-040B077B640A}"/>
              </a:ext>
            </a:extLst>
          </p:cNvPr>
          <p:cNvSpPr txBox="1"/>
          <p:nvPr/>
        </p:nvSpPr>
        <p:spPr>
          <a:xfrm>
            <a:off x="2914650" y="7604760"/>
            <a:ext cx="12458700" cy="1443087"/>
          </a:xfrm>
          <a:prstGeom prst="rect">
            <a:avLst/>
          </a:prstGeom>
          <a:noFill/>
        </p:spPr>
        <p:txBody>
          <a:bodyPr wrap="square" rtlCol="0">
            <a:spAutoFit/>
          </a:bodyPr>
          <a:lstStyle/>
          <a:p>
            <a:pPr algn="ctr">
              <a:lnSpc>
                <a:spcPct val="150000"/>
              </a:lnSpc>
              <a:spcBef>
                <a:spcPts val="1200"/>
              </a:spcBef>
            </a:pPr>
            <a:r>
              <a:rPr lang="en-US" sz="1800">
                <a:solidFill>
                  <a:schemeClr val="bg1">
                    <a:lumMod val="65000"/>
                  </a:schemeClr>
                </a:solidFill>
              </a:rPr>
              <a:t>Thanks for downloading! </a:t>
            </a:r>
          </a:p>
          <a:p>
            <a:pPr algn="ct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bg1">
                    <a:lumMod val="65000"/>
                  </a:schemeClr>
                </a:solidFill>
              </a:rPr>
              <a:t>to leave a comment or sent message to us. </a:t>
            </a:r>
          </a:p>
        </p:txBody>
      </p:sp>
      <p:sp>
        <p:nvSpPr>
          <p:cNvPr id="20" name="TextBox 19">
            <a:extLst>
              <a:ext uri="{FF2B5EF4-FFF2-40B4-BE49-F238E27FC236}">
                <a16:creationId xmlns:a16="http://schemas.microsoft.com/office/drawing/2014/main" id="{C8D802E4-1CC0-4994-B874-457767E18DD2}"/>
              </a:ext>
            </a:extLst>
          </p:cNvPr>
          <p:cNvSpPr txBox="1"/>
          <p:nvPr/>
        </p:nvSpPr>
        <p:spPr>
          <a:xfrm>
            <a:off x="4315968" y="3818686"/>
            <a:ext cx="9656064" cy="1222899"/>
          </a:xfrm>
          <a:prstGeom prst="rect">
            <a:avLst/>
          </a:prstGeom>
          <a:noFill/>
        </p:spPr>
        <p:txBody>
          <a:bodyPr wrap="square" rtlCol="0">
            <a:spAutoFit/>
          </a:bodyPr>
          <a:lstStyle/>
          <a:p>
            <a:pPr algn="ctr">
              <a:lnSpc>
                <a:spcPct val="120000"/>
              </a:lnSpc>
            </a:pPr>
            <a:r>
              <a:rPr lang="en-US" sz="3200">
                <a:latin typeface="Outfit Black" pitchFamily="2" charset="0"/>
              </a:rPr>
              <a:t>Free </a:t>
            </a:r>
            <a:r>
              <a:rPr lang="en-US" altLang="zh-CN" sz="3200">
                <a:latin typeface="Outfit Black" pitchFamily="2" charset="0"/>
              </a:rPr>
              <a:t>PowerPoint Templates and Google Slides Themes</a:t>
            </a:r>
            <a:r>
              <a:rPr lang="en-US" sz="3200">
                <a:latin typeface="Outfit Black" pitchFamily="2" charset="0"/>
              </a:rPr>
              <a:t>.</a:t>
            </a:r>
          </a:p>
        </p:txBody>
      </p:sp>
    </p:spTree>
    <p:extLst>
      <p:ext uri="{BB962C8B-B14F-4D97-AF65-F5344CB8AC3E}">
        <p14:creationId xmlns:p14="http://schemas.microsoft.com/office/powerpoint/2010/main" val="170908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A06F2D4-E498-4693-9DDE-C91396388254}"/>
              </a:ext>
            </a:extLst>
          </p:cNvPr>
          <p:cNvSpPr/>
          <p:nvPr/>
        </p:nvSpPr>
        <p:spPr>
          <a:xfrm>
            <a:off x="5923280" y="6401521"/>
            <a:ext cx="11031220" cy="2354491"/>
          </a:xfrm>
          <a:prstGeom prst="rect">
            <a:avLst/>
          </a:prstGeom>
          <a:noFill/>
        </p:spPr>
        <p:txBody>
          <a:bodyPr wrap="square" numCol="2" spcCol="640080">
            <a:spAutoFit/>
          </a:bodyPr>
          <a:lstStyle/>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p>
        </p:txBody>
      </p:sp>
      <p:sp>
        <p:nvSpPr>
          <p:cNvPr id="4" name="TextBox 3">
            <a:extLst>
              <a:ext uri="{FF2B5EF4-FFF2-40B4-BE49-F238E27FC236}">
                <a16:creationId xmlns:a16="http://schemas.microsoft.com/office/drawing/2014/main" id="{139EABA3-34C2-470D-881A-495BDAD5F3F5}"/>
              </a:ext>
            </a:extLst>
          </p:cNvPr>
          <p:cNvSpPr txBox="1"/>
          <p:nvPr/>
        </p:nvSpPr>
        <p:spPr>
          <a:xfrm flipH="1">
            <a:off x="1217639" y="6409130"/>
            <a:ext cx="4274820" cy="1446550"/>
          </a:xfrm>
          <a:prstGeom prst="rect">
            <a:avLst/>
          </a:prstGeom>
          <a:noFill/>
        </p:spPr>
        <p:txBody>
          <a:bodyPr wrap="square" rtlCol="0">
            <a:spAutoFit/>
          </a:bodyPr>
          <a:lstStyle/>
          <a:p>
            <a:pPr>
              <a:spcBef>
                <a:spcPts val="1200"/>
              </a:spcBef>
            </a:pPr>
            <a:r>
              <a:rPr lang="en-US" sz="4400">
                <a:solidFill>
                  <a:schemeClr val="tx1">
                    <a:lumMod val="85000"/>
                    <a:lumOff val="15000"/>
                  </a:schemeClr>
                </a:solidFill>
                <a:latin typeface="Outfit Black" pitchFamily="2" charset="0"/>
              </a:rPr>
              <a:t>Mission Statement</a:t>
            </a:r>
          </a:p>
        </p:txBody>
      </p:sp>
      <p:sp>
        <p:nvSpPr>
          <p:cNvPr id="5" name="Picture Placeholder 4">
            <a:extLst>
              <a:ext uri="{FF2B5EF4-FFF2-40B4-BE49-F238E27FC236}">
                <a16:creationId xmlns:a16="http://schemas.microsoft.com/office/drawing/2014/main" id="{C5832BBB-A0F9-40E0-A246-B37D4E870D78}"/>
              </a:ext>
            </a:extLst>
          </p:cNvPr>
          <p:cNvSpPr>
            <a:spLocks noGrp="1"/>
          </p:cNvSpPr>
          <p:nvPr>
            <p:ph type="pic" sz="quarter" idx="10"/>
          </p:nvPr>
        </p:nvSpPr>
        <p:spPr/>
      </p:sp>
    </p:spTree>
    <p:extLst>
      <p:ext uri="{BB962C8B-B14F-4D97-AF65-F5344CB8AC3E}">
        <p14:creationId xmlns:p14="http://schemas.microsoft.com/office/powerpoint/2010/main" val="36266553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4"/>
                                        </p:tgtEl>
                                        <p:attrNameLst>
                                          <p:attrName>style.visibility</p:attrName>
                                        </p:attrNameLst>
                                      </p:cBhvr>
                                      <p:to>
                                        <p:strVal val="visible"/>
                                      </p:to>
                                    </p:set>
                                    <p:anim to="" calcmode="lin" valueType="num">
                                      <p:cBhvr>
                                        <p:cTn id="7"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
                                        </p:tgtEl>
                                      </p:cBhvr>
                                    </p:animEffect>
                                  </p:childTnLst>
                                </p:cTn>
                              </p:par>
                            </p:childTnLst>
                          </p:cTn>
                        </p:par>
                        <p:par>
                          <p:cTn id="9" fill="hold">
                            <p:stCondLst>
                              <p:cond delay="1088"/>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A2245CC-3352-4A3C-B7B0-ABA1B3D2E337}"/>
              </a:ext>
            </a:extLst>
          </p:cNvPr>
          <p:cNvSpPr/>
          <p:nvPr/>
        </p:nvSpPr>
        <p:spPr>
          <a:xfrm>
            <a:off x="5923280" y="1778350"/>
            <a:ext cx="11031220" cy="2354491"/>
          </a:xfrm>
          <a:prstGeom prst="rect">
            <a:avLst/>
          </a:prstGeom>
          <a:noFill/>
        </p:spPr>
        <p:txBody>
          <a:bodyPr wrap="square" numCol="2" spcCol="640080">
            <a:spAutoFit/>
          </a:bodyPr>
          <a:lstStyle/>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p>
        </p:txBody>
      </p:sp>
      <p:sp>
        <p:nvSpPr>
          <p:cNvPr id="6" name="TextBox 5">
            <a:extLst>
              <a:ext uri="{FF2B5EF4-FFF2-40B4-BE49-F238E27FC236}">
                <a16:creationId xmlns:a16="http://schemas.microsoft.com/office/drawing/2014/main" id="{7940F471-070F-41B6-AEBA-367BA8EC9AC3}"/>
              </a:ext>
            </a:extLst>
          </p:cNvPr>
          <p:cNvSpPr txBox="1"/>
          <p:nvPr/>
        </p:nvSpPr>
        <p:spPr>
          <a:xfrm flipH="1">
            <a:off x="1217639" y="1785959"/>
            <a:ext cx="4274820" cy="1446550"/>
          </a:xfrm>
          <a:prstGeom prst="rect">
            <a:avLst/>
          </a:prstGeom>
          <a:noFill/>
        </p:spPr>
        <p:txBody>
          <a:bodyPr wrap="square" rtlCol="0">
            <a:spAutoFit/>
          </a:bodyPr>
          <a:lstStyle/>
          <a:p>
            <a:pPr>
              <a:spcBef>
                <a:spcPts val="1200"/>
              </a:spcBef>
            </a:pPr>
            <a:r>
              <a:rPr lang="en-US" sz="4400">
                <a:solidFill>
                  <a:schemeClr val="tx1">
                    <a:lumMod val="85000"/>
                    <a:lumOff val="15000"/>
                  </a:schemeClr>
                </a:solidFill>
                <a:latin typeface="Outfit Black" pitchFamily="2" charset="0"/>
              </a:rPr>
              <a:t>Our Main Objective</a:t>
            </a:r>
          </a:p>
        </p:txBody>
      </p:sp>
      <p:sp>
        <p:nvSpPr>
          <p:cNvPr id="3" name="Picture Placeholder 2">
            <a:extLst>
              <a:ext uri="{FF2B5EF4-FFF2-40B4-BE49-F238E27FC236}">
                <a16:creationId xmlns:a16="http://schemas.microsoft.com/office/drawing/2014/main" id="{EADF8BA0-DD9A-431D-9E49-8EF827D2EB0F}"/>
              </a:ext>
            </a:extLst>
          </p:cNvPr>
          <p:cNvSpPr>
            <a:spLocks noGrp="1"/>
          </p:cNvSpPr>
          <p:nvPr>
            <p:ph type="pic" sz="quarter" idx="10"/>
          </p:nvPr>
        </p:nvSpPr>
        <p:spPr/>
      </p:sp>
    </p:spTree>
    <p:extLst>
      <p:ext uri="{BB962C8B-B14F-4D97-AF65-F5344CB8AC3E}">
        <p14:creationId xmlns:p14="http://schemas.microsoft.com/office/powerpoint/2010/main" val="13213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088"/>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671B398-66D5-43AF-B460-DECA28683BE9}"/>
              </a:ext>
            </a:extLst>
          </p:cNvPr>
          <p:cNvSpPr txBox="1"/>
          <p:nvPr/>
        </p:nvSpPr>
        <p:spPr>
          <a:xfrm>
            <a:off x="1220957" y="2251020"/>
            <a:ext cx="3770143"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About Our Company</a:t>
            </a:r>
          </a:p>
        </p:txBody>
      </p:sp>
      <p:sp>
        <p:nvSpPr>
          <p:cNvPr id="25" name="Rectangle 24">
            <a:extLst>
              <a:ext uri="{FF2B5EF4-FFF2-40B4-BE49-F238E27FC236}">
                <a16:creationId xmlns:a16="http://schemas.microsoft.com/office/drawing/2014/main" id="{1AFB40EA-271B-4C55-8E0D-F7283BDB6B94}"/>
              </a:ext>
            </a:extLst>
          </p:cNvPr>
          <p:cNvSpPr/>
          <p:nvPr/>
        </p:nvSpPr>
        <p:spPr>
          <a:xfrm>
            <a:off x="1227036" y="5015566"/>
            <a:ext cx="6884362" cy="2502929"/>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a:t>
            </a:r>
          </a:p>
        </p:txBody>
      </p:sp>
      <p:grpSp>
        <p:nvGrpSpPr>
          <p:cNvPr id="26" name="Group 25">
            <a:extLst>
              <a:ext uri="{FF2B5EF4-FFF2-40B4-BE49-F238E27FC236}">
                <a16:creationId xmlns:a16="http://schemas.microsoft.com/office/drawing/2014/main" id="{7DD03903-172C-47E7-9F7A-AB5725818E4A}"/>
              </a:ext>
            </a:extLst>
          </p:cNvPr>
          <p:cNvGrpSpPr/>
          <p:nvPr/>
        </p:nvGrpSpPr>
        <p:grpSpPr>
          <a:xfrm>
            <a:off x="1330562" y="7899400"/>
            <a:ext cx="2446020" cy="482600"/>
            <a:chOff x="9282438" y="8508783"/>
            <a:chExt cx="2227164" cy="414034"/>
          </a:xfrm>
        </p:grpSpPr>
        <p:sp>
          <p:nvSpPr>
            <p:cNvPr id="27" name="Rounded Rectangle 14">
              <a:extLst>
                <a:ext uri="{FF2B5EF4-FFF2-40B4-BE49-F238E27FC236}">
                  <a16:creationId xmlns:a16="http://schemas.microsoft.com/office/drawing/2014/main" id="{9090B922-0D31-4A1C-ACF6-566634543118}"/>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j-lt"/>
              </a:endParaRPr>
            </a:p>
          </p:txBody>
        </p:sp>
        <p:sp>
          <p:nvSpPr>
            <p:cNvPr id="28" name="Rectangle 27">
              <a:extLst>
                <a:ext uri="{FF2B5EF4-FFF2-40B4-BE49-F238E27FC236}">
                  <a16:creationId xmlns:a16="http://schemas.microsoft.com/office/drawing/2014/main" id="{0AB3036C-8612-4668-B36C-CE20384723E2}"/>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mj-lt"/>
                </a:rPr>
                <a:t>www.mslides.com</a:t>
              </a:r>
            </a:p>
          </p:txBody>
        </p:sp>
      </p:grpSp>
      <p:sp>
        <p:nvSpPr>
          <p:cNvPr id="2" name="Picture Placeholder 1">
            <a:extLst>
              <a:ext uri="{FF2B5EF4-FFF2-40B4-BE49-F238E27FC236}">
                <a16:creationId xmlns:a16="http://schemas.microsoft.com/office/drawing/2014/main" id="{FBB1D3C7-2C31-4336-8710-43C41646D0F4}"/>
              </a:ext>
            </a:extLst>
          </p:cNvPr>
          <p:cNvSpPr>
            <a:spLocks noGrp="1"/>
          </p:cNvSpPr>
          <p:nvPr>
            <p:ph type="pic" sz="quarter" idx="10"/>
          </p:nvPr>
        </p:nvSpPr>
        <p:spPr/>
      </p:sp>
      <p:sp>
        <p:nvSpPr>
          <p:cNvPr id="9" name="TextBox 8">
            <a:extLst>
              <a:ext uri="{FF2B5EF4-FFF2-40B4-BE49-F238E27FC236}">
                <a16:creationId xmlns:a16="http://schemas.microsoft.com/office/drawing/2014/main" id="{DF1C2BBF-36AE-46C8-B738-40A25A9F537C}"/>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solidFill>
                  <a:schemeClr val="bg1"/>
                </a:solidFill>
                <a:latin typeface="+mn-lt"/>
              </a:rPr>
              <a:t>PROPOSAL</a:t>
            </a:r>
            <a:endParaRPr lang="en-US" sz="1100" spc="300">
              <a:solidFill>
                <a:schemeClr val="bg1"/>
              </a:solidFill>
              <a:latin typeface="+mn-lt"/>
            </a:endParaRPr>
          </a:p>
        </p:txBody>
      </p:sp>
    </p:spTree>
    <p:extLst>
      <p:ext uri="{BB962C8B-B14F-4D97-AF65-F5344CB8AC3E}">
        <p14:creationId xmlns:p14="http://schemas.microsoft.com/office/powerpoint/2010/main" val="89780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4"/>
                                        </p:tgtEl>
                                      </p:cBhvr>
                                    </p:animEffect>
                                  </p:childTnLst>
                                </p:cTn>
                              </p:par>
                            </p:childTnLst>
                          </p:cTn>
                        </p:par>
                        <p:par>
                          <p:cTn id="9" fill="hold">
                            <p:stCondLst>
                              <p:cond delay="1065"/>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067428-6271-49E1-92E4-BA74F6618FA0}"/>
              </a:ext>
            </a:extLst>
          </p:cNvPr>
          <p:cNvSpPr/>
          <p:nvPr/>
        </p:nvSpPr>
        <p:spPr>
          <a:xfrm>
            <a:off x="7913059" y="3688080"/>
            <a:ext cx="2461880" cy="246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3">
            <a:extLst>
              <a:ext uri="{FF2B5EF4-FFF2-40B4-BE49-F238E27FC236}">
                <a16:creationId xmlns:a16="http://schemas.microsoft.com/office/drawing/2014/main" id="{A4558140-97D0-4C01-A0BE-73FEA52E1A76}"/>
              </a:ext>
            </a:extLst>
          </p:cNvPr>
          <p:cNvGrpSpPr/>
          <p:nvPr/>
        </p:nvGrpSpPr>
        <p:grpSpPr>
          <a:xfrm>
            <a:off x="8661569" y="4407220"/>
            <a:ext cx="967429" cy="1023599"/>
            <a:chOff x="14529269" y="2158238"/>
            <a:chExt cx="1309328" cy="1385348"/>
          </a:xfrm>
          <a:solidFill>
            <a:schemeClr val="tx1">
              <a:lumMod val="85000"/>
              <a:lumOff val="15000"/>
            </a:schemeClr>
          </a:solidFill>
        </p:grpSpPr>
        <p:sp>
          <p:nvSpPr>
            <p:cNvPr id="5" name="Freeform 74">
              <a:extLst>
                <a:ext uri="{FF2B5EF4-FFF2-40B4-BE49-F238E27FC236}">
                  <a16:creationId xmlns:a16="http://schemas.microsoft.com/office/drawing/2014/main" id="{DCB7A07C-0DB9-4DC3-BE27-34F4EB16F156}"/>
                </a:ext>
              </a:extLst>
            </p:cNvPr>
            <p:cNvSpPr>
              <a:spLocks/>
            </p:cNvSpPr>
            <p:nvPr/>
          </p:nvSpPr>
          <p:spPr bwMode="auto">
            <a:xfrm>
              <a:off x="14538212" y="2516872"/>
              <a:ext cx="125209" cy="125209"/>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5">
              <a:extLst>
                <a:ext uri="{FF2B5EF4-FFF2-40B4-BE49-F238E27FC236}">
                  <a16:creationId xmlns:a16="http://schemas.microsoft.com/office/drawing/2014/main" id="{2EC0F8D0-3EFF-46C8-B2F8-13952AEC6542}"/>
                </a:ext>
              </a:extLst>
            </p:cNvPr>
            <p:cNvSpPr>
              <a:spLocks noEditPoints="1"/>
            </p:cNvSpPr>
            <p:nvPr/>
          </p:nvSpPr>
          <p:spPr bwMode="auto">
            <a:xfrm>
              <a:off x="14623176" y="2425649"/>
              <a:ext cx="122526" cy="118949"/>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6">
              <a:extLst>
                <a:ext uri="{FF2B5EF4-FFF2-40B4-BE49-F238E27FC236}">
                  <a16:creationId xmlns:a16="http://schemas.microsoft.com/office/drawing/2014/main" id="{994CCB1D-182F-48C8-AD30-0D096BC824F1}"/>
                </a:ext>
              </a:extLst>
            </p:cNvPr>
            <p:cNvSpPr>
              <a:spLocks noEditPoints="1"/>
            </p:cNvSpPr>
            <p:nvPr/>
          </p:nvSpPr>
          <p:spPr bwMode="auto">
            <a:xfrm>
              <a:off x="14694724" y="2293285"/>
              <a:ext cx="154723" cy="144885"/>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7">
              <a:extLst>
                <a:ext uri="{FF2B5EF4-FFF2-40B4-BE49-F238E27FC236}">
                  <a16:creationId xmlns:a16="http://schemas.microsoft.com/office/drawing/2014/main" id="{B15C1F2F-6AAC-489A-BE0C-3A6EAD8FC4BC}"/>
                </a:ext>
              </a:extLst>
            </p:cNvPr>
            <p:cNvSpPr>
              <a:spLocks noEditPoints="1"/>
            </p:cNvSpPr>
            <p:nvPr/>
          </p:nvSpPr>
          <p:spPr bwMode="auto">
            <a:xfrm>
              <a:off x="14864650" y="2227997"/>
              <a:ext cx="101956" cy="126998"/>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8">
              <a:extLst>
                <a:ext uri="{FF2B5EF4-FFF2-40B4-BE49-F238E27FC236}">
                  <a16:creationId xmlns:a16="http://schemas.microsoft.com/office/drawing/2014/main" id="{941A6166-1878-4E96-9BD7-A5F23D5AB5D7}"/>
                </a:ext>
              </a:extLst>
            </p:cNvPr>
            <p:cNvSpPr>
              <a:spLocks/>
            </p:cNvSpPr>
            <p:nvPr/>
          </p:nvSpPr>
          <p:spPr bwMode="auto">
            <a:xfrm>
              <a:off x="14964817" y="2164498"/>
              <a:ext cx="137730" cy="133258"/>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9">
              <a:extLst>
                <a:ext uri="{FF2B5EF4-FFF2-40B4-BE49-F238E27FC236}">
                  <a16:creationId xmlns:a16="http://schemas.microsoft.com/office/drawing/2014/main" id="{1E307358-5238-4FEB-9885-80699803E273}"/>
                </a:ext>
              </a:extLst>
            </p:cNvPr>
            <p:cNvSpPr>
              <a:spLocks noEditPoints="1"/>
            </p:cNvSpPr>
            <p:nvPr/>
          </p:nvSpPr>
          <p:spPr bwMode="auto">
            <a:xfrm>
              <a:off x="15191088" y="2158238"/>
              <a:ext cx="112688" cy="116265"/>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0">
              <a:extLst>
                <a:ext uri="{FF2B5EF4-FFF2-40B4-BE49-F238E27FC236}">
                  <a16:creationId xmlns:a16="http://schemas.microsoft.com/office/drawing/2014/main" id="{15B0DD5C-7699-4E0B-B6CB-2596DF9343A9}"/>
                </a:ext>
              </a:extLst>
            </p:cNvPr>
            <p:cNvSpPr>
              <a:spLocks noEditPoints="1"/>
            </p:cNvSpPr>
            <p:nvPr/>
          </p:nvSpPr>
          <p:spPr bwMode="auto">
            <a:xfrm>
              <a:off x="15325240" y="2178808"/>
              <a:ext cx="129681" cy="144885"/>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1">
              <a:extLst>
                <a:ext uri="{FF2B5EF4-FFF2-40B4-BE49-F238E27FC236}">
                  <a16:creationId xmlns:a16="http://schemas.microsoft.com/office/drawing/2014/main" id="{C57575FE-5EB0-49FE-99DC-7B785A092F5F}"/>
                </a:ext>
              </a:extLst>
            </p:cNvPr>
            <p:cNvSpPr>
              <a:spLocks noEditPoints="1"/>
            </p:cNvSpPr>
            <p:nvPr/>
          </p:nvSpPr>
          <p:spPr bwMode="auto">
            <a:xfrm>
              <a:off x="15464759" y="2244990"/>
              <a:ext cx="127892" cy="140413"/>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2">
              <a:extLst>
                <a:ext uri="{FF2B5EF4-FFF2-40B4-BE49-F238E27FC236}">
                  <a16:creationId xmlns:a16="http://schemas.microsoft.com/office/drawing/2014/main" id="{0B15C544-BED4-4E28-A1CA-6938C19444DC}"/>
                </a:ext>
              </a:extLst>
            </p:cNvPr>
            <p:cNvSpPr>
              <a:spLocks/>
            </p:cNvSpPr>
            <p:nvPr/>
          </p:nvSpPr>
          <p:spPr bwMode="auto">
            <a:xfrm>
              <a:off x="15594440" y="2323693"/>
              <a:ext cx="169926" cy="169926"/>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3">
              <a:extLst>
                <a:ext uri="{FF2B5EF4-FFF2-40B4-BE49-F238E27FC236}">
                  <a16:creationId xmlns:a16="http://schemas.microsoft.com/office/drawing/2014/main" id="{E0FFA685-5221-4E79-AAB7-43D4B8F255B2}"/>
                </a:ext>
              </a:extLst>
            </p:cNvPr>
            <p:cNvSpPr>
              <a:spLocks/>
            </p:cNvSpPr>
            <p:nvPr/>
          </p:nvSpPr>
          <p:spPr bwMode="auto">
            <a:xfrm>
              <a:off x="15688346" y="2497197"/>
              <a:ext cx="150251" cy="135941"/>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84">
              <a:extLst>
                <a:ext uri="{FF2B5EF4-FFF2-40B4-BE49-F238E27FC236}">
                  <a16:creationId xmlns:a16="http://schemas.microsoft.com/office/drawing/2014/main" id="{1688FE25-B615-40B7-8A85-1DDAB45EF9BD}"/>
                </a:ext>
              </a:extLst>
            </p:cNvPr>
            <p:cNvSpPr>
              <a:spLocks noEditPoints="1"/>
            </p:cNvSpPr>
            <p:nvPr/>
          </p:nvSpPr>
          <p:spPr bwMode="auto">
            <a:xfrm>
              <a:off x="14691146" y="3293168"/>
              <a:ext cx="99273" cy="95695"/>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5">
              <a:extLst>
                <a:ext uri="{FF2B5EF4-FFF2-40B4-BE49-F238E27FC236}">
                  <a16:creationId xmlns:a16="http://schemas.microsoft.com/office/drawing/2014/main" id="{EE9F91BC-283C-4B15-B59F-553277A728E8}"/>
                </a:ext>
              </a:extLst>
            </p:cNvPr>
            <p:cNvSpPr>
              <a:spLocks noEditPoints="1"/>
            </p:cNvSpPr>
            <p:nvPr/>
          </p:nvSpPr>
          <p:spPr bwMode="auto">
            <a:xfrm>
              <a:off x="14784159" y="3337886"/>
              <a:ext cx="112688" cy="125209"/>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6">
              <a:extLst>
                <a:ext uri="{FF2B5EF4-FFF2-40B4-BE49-F238E27FC236}">
                  <a16:creationId xmlns:a16="http://schemas.microsoft.com/office/drawing/2014/main" id="{798BFC1C-F121-454A-A763-797CA077015C}"/>
                </a:ext>
              </a:extLst>
            </p:cNvPr>
            <p:cNvSpPr>
              <a:spLocks/>
            </p:cNvSpPr>
            <p:nvPr/>
          </p:nvSpPr>
          <p:spPr bwMode="auto">
            <a:xfrm>
              <a:off x="14904896" y="3395124"/>
              <a:ext cx="91224" cy="104639"/>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7">
              <a:extLst>
                <a:ext uri="{FF2B5EF4-FFF2-40B4-BE49-F238E27FC236}">
                  <a16:creationId xmlns:a16="http://schemas.microsoft.com/office/drawing/2014/main" id="{11E77528-D0A6-4B9D-B11E-652AF59C6509}"/>
                </a:ext>
              </a:extLst>
            </p:cNvPr>
            <p:cNvSpPr>
              <a:spLocks/>
            </p:cNvSpPr>
            <p:nvPr/>
          </p:nvSpPr>
          <p:spPr bwMode="auto">
            <a:xfrm>
              <a:off x="15057830" y="3441630"/>
              <a:ext cx="84963" cy="100167"/>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8">
              <a:extLst>
                <a:ext uri="{FF2B5EF4-FFF2-40B4-BE49-F238E27FC236}">
                  <a16:creationId xmlns:a16="http://schemas.microsoft.com/office/drawing/2014/main" id="{E24B6F88-33A8-4F84-A510-65F22938D710}"/>
                </a:ext>
              </a:extLst>
            </p:cNvPr>
            <p:cNvSpPr>
              <a:spLocks noEditPoints="1"/>
            </p:cNvSpPr>
            <p:nvPr/>
          </p:nvSpPr>
          <p:spPr bwMode="auto">
            <a:xfrm>
              <a:off x="15170518" y="3452362"/>
              <a:ext cx="84963" cy="91224"/>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9">
              <a:extLst>
                <a:ext uri="{FF2B5EF4-FFF2-40B4-BE49-F238E27FC236}">
                  <a16:creationId xmlns:a16="http://schemas.microsoft.com/office/drawing/2014/main" id="{3DCEC66C-EE28-4719-ADC3-8AB05C850612}"/>
                </a:ext>
              </a:extLst>
            </p:cNvPr>
            <p:cNvSpPr>
              <a:spLocks/>
            </p:cNvSpPr>
            <p:nvPr/>
          </p:nvSpPr>
          <p:spPr bwMode="auto">
            <a:xfrm>
              <a:off x="15272474" y="3438053"/>
              <a:ext cx="86752" cy="95695"/>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0">
              <a:extLst>
                <a:ext uri="{FF2B5EF4-FFF2-40B4-BE49-F238E27FC236}">
                  <a16:creationId xmlns:a16="http://schemas.microsoft.com/office/drawing/2014/main" id="{32B66520-146F-4342-8B98-DAD1E9E0C9FE}"/>
                </a:ext>
              </a:extLst>
            </p:cNvPr>
            <p:cNvSpPr>
              <a:spLocks/>
            </p:cNvSpPr>
            <p:nvPr/>
          </p:nvSpPr>
          <p:spPr bwMode="auto">
            <a:xfrm>
              <a:off x="15365486" y="3399596"/>
              <a:ext cx="101956" cy="108216"/>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1">
              <a:extLst>
                <a:ext uri="{FF2B5EF4-FFF2-40B4-BE49-F238E27FC236}">
                  <a16:creationId xmlns:a16="http://schemas.microsoft.com/office/drawing/2014/main" id="{49244878-27D4-49FE-AD36-4DA6DDED5011}"/>
                </a:ext>
              </a:extLst>
            </p:cNvPr>
            <p:cNvSpPr>
              <a:spLocks noEditPoints="1"/>
            </p:cNvSpPr>
            <p:nvPr/>
          </p:nvSpPr>
          <p:spPr bwMode="auto">
            <a:xfrm>
              <a:off x="15458498" y="3346829"/>
              <a:ext cx="123420" cy="114477"/>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2">
              <a:extLst>
                <a:ext uri="{FF2B5EF4-FFF2-40B4-BE49-F238E27FC236}">
                  <a16:creationId xmlns:a16="http://schemas.microsoft.com/office/drawing/2014/main" id="{38269AD8-D50E-4C81-9D91-91A5C0A41E6B}"/>
                </a:ext>
              </a:extLst>
            </p:cNvPr>
            <p:cNvSpPr>
              <a:spLocks/>
            </p:cNvSpPr>
            <p:nvPr/>
          </p:nvSpPr>
          <p:spPr bwMode="auto">
            <a:xfrm>
              <a:off x="15543462" y="3269915"/>
              <a:ext cx="108216" cy="112688"/>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93">
              <a:extLst>
                <a:ext uri="{FF2B5EF4-FFF2-40B4-BE49-F238E27FC236}">
                  <a16:creationId xmlns:a16="http://schemas.microsoft.com/office/drawing/2014/main" id="{200559D7-158B-4E64-9AF1-5FCC62D66852}"/>
                </a:ext>
              </a:extLst>
            </p:cNvPr>
            <p:cNvSpPr>
              <a:spLocks/>
            </p:cNvSpPr>
            <p:nvPr/>
          </p:nvSpPr>
          <p:spPr bwMode="auto">
            <a:xfrm>
              <a:off x="14949613" y="2554435"/>
              <a:ext cx="473111" cy="622468"/>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4">
              <a:extLst>
                <a:ext uri="{FF2B5EF4-FFF2-40B4-BE49-F238E27FC236}">
                  <a16:creationId xmlns:a16="http://schemas.microsoft.com/office/drawing/2014/main" id="{4B4C0E72-9237-4CB6-AEAD-3F0198CB1A15}"/>
                </a:ext>
              </a:extLst>
            </p:cNvPr>
            <p:cNvSpPr>
              <a:spLocks/>
            </p:cNvSpPr>
            <p:nvPr/>
          </p:nvSpPr>
          <p:spPr bwMode="auto">
            <a:xfrm>
              <a:off x="15770626" y="2654602"/>
              <a:ext cx="38457" cy="35774"/>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5">
              <a:extLst>
                <a:ext uri="{FF2B5EF4-FFF2-40B4-BE49-F238E27FC236}">
                  <a16:creationId xmlns:a16="http://schemas.microsoft.com/office/drawing/2014/main" id="{D7F1C107-4BDA-4A0F-AEFF-FEB679785B56}"/>
                </a:ext>
              </a:extLst>
            </p:cNvPr>
            <p:cNvSpPr>
              <a:spLocks noEditPoints="1"/>
            </p:cNvSpPr>
            <p:nvPr/>
          </p:nvSpPr>
          <p:spPr bwMode="auto">
            <a:xfrm>
              <a:off x="15705339" y="2730622"/>
              <a:ext cx="131469" cy="492787"/>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6">
              <a:extLst>
                <a:ext uri="{FF2B5EF4-FFF2-40B4-BE49-F238E27FC236}">
                  <a16:creationId xmlns:a16="http://schemas.microsoft.com/office/drawing/2014/main" id="{A51B74C8-9685-4373-8810-F439D70A73A2}"/>
                </a:ext>
              </a:extLst>
            </p:cNvPr>
            <p:cNvSpPr>
              <a:spLocks/>
            </p:cNvSpPr>
            <p:nvPr/>
          </p:nvSpPr>
          <p:spPr bwMode="auto">
            <a:xfrm>
              <a:off x="15657938" y="3251134"/>
              <a:ext cx="38457" cy="35774"/>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97">
              <a:extLst>
                <a:ext uri="{FF2B5EF4-FFF2-40B4-BE49-F238E27FC236}">
                  <a16:creationId xmlns:a16="http://schemas.microsoft.com/office/drawing/2014/main" id="{35B39456-E1E5-4C4F-BAD5-4B9C1872AFD6}"/>
                </a:ext>
              </a:extLst>
            </p:cNvPr>
            <p:cNvSpPr>
              <a:spLocks/>
            </p:cNvSpPr>
            <p:nvPr/>
          </p:nvSpPr>
          <p:spPr bwMode="auto">
            <a:xfrm>
              <a:off x="14669682" y="3251134"/>
              <a:ext cx="35774" cy="35774"/>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98">
              <a:extLst>
                <a:ext uri="{FF2B5EF4-FFF2-40B4-BE49-F238E27FC236}">
                  <a16:creationId xmlns:a16="http://schemas.microsoft.com/office/drawing/2014/main" id="{80273527-00B3-4B38-AF6D-35D071299293}"/>
                </a:ext>
              </a:extLst>
            </p:cNvPr>
            <p:cNvSpPr>
              <a:spLocks noEditPoints="1"/>
            </p:cNvSpPr>
            <p:nvPr/>
          </p:nvSpPr>
          <p:spPr bwMode="auto">
            <a:xfrm>
              <a:off x="14529269" y="2730622"/>
              <a:ext cx="131469" cy="492787"/>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9">
              <a:extLst>
                <a:ext uri="{FF2B5EF4-FFF2-40B4-BE49-F238E27FC236}">
                  <a16:creationId xmlns:a16="http://schemas.microsoft.com/office/drawing/2014/main" id="{C5EA7146-9437-4F89-9745-8A98896C924E}"/>
                </a:ext>
              </a:extLst>
            </p:cNvPr>
            <p:cNvSpPr>
              <a:spLocks/>
            </p:cNvSpPr>
            <p:nvPr/>
          </p:nvSpPr>
          <p:spPr bwMode="auto">
            <a:xfrm>
              <a:off x="14556994" y="2654602"/>
              <a:ext cx="38457" cy="33985"/>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Rectangle 31">
            <a:extLst>
              <a:ext uri="{FF2B5EF4-FFF2-40B4-BE49-F238E27FC236}">
                <a16:creationId xmlns:a16="http://schemas.microsoft.com/office/drawing/2014/main" id="{54E58EEC-F87E-47BB-A6B6-03CA7AB3539F}"/>
              </a:ext>
            </a:extLst>
          </p:cNvPr>
          <p:cNvSpPr/>
          <p:nvPr/>
        </p:nvSpPr>
        <p:spPr>
          <a:xfrm>
            <a:off x="13422228" y="3688080"/>
            <a:ext cx="2461880" cy="246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102">
            <a:extLst>
              <a:ext uri="{FF2B5EF4-FFF2-40B4-BE49-F238E27FC236}">
                <a16:creationId xmlns:a16="http://schemas.microsoft.com/office/drawing/2014/main" id="{54007E35-80BC-4019-9F6B-B5B0C5A3D6F0}"/>
              </a:ext>
            </a:extLst>
          </p:cNvPr>
          <p:cNvGrpSpPr>
            <a:grpSpLocks noChangeAspect="1"/>
          </p:cNvGrpSpPr>
          <p:nvPr/>
        </p:nvGrpSpPr>
        <p:grpSpPr bwMode="auto">
          <a:xfrm>
            <a:off x="13848013" y="4556670"/>
            <a:ext cx="1610312" cy="724698"/>
            <a:chOff x="7186" y="434"/>
            <a:chExt cx="2622" cy="1180"/>
          </a:xfrm>
          <a:solidFill>
            <a:schemeClr val="tx1">
              <a:lumMod val="85000"/>
              <a:lumOff val="15000"/>
            </a:schemeClr>
          </a:solidFill>
        </p:grpSpPr>
        <p:sp>
          <p:nvSpPr>
            <p:cNvPr id="34" name="Freeform 103">
              <a:extLst>
                <a:ext uri="{FF2B5EF4-FFF2-40B4-BE49-F238E27FC236}">
                  <a16:creationId xmlns:a16="http://schemas.microsoft.com/office/drawing/2014/main" id="{87344624-4CC0-468F-A6A2-AA7E2B148FFA}"/>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04">
              <a:extLst>
                <a:ext uri="{FF2B5EF4-FFF2-40B4-BE49-F238E27FC236}">
                  <a16:creationId xmlns:a16="http://schemas.microsoft.com/office/drawing/2014/main" id="{C5E3A10D-CC32-4FC9-85E7-C9C6234C6FB8}"/>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05">
              <a:extLst>
                <a:ext uri="{FF2B5EF4-FFF2-40B4-BE49-F238E27FC236}">
                  <a16:creationId xmlns:a16="http://schemas.microsoft.com/office/drawing/2014/main" id="{499F65AB-F2DD-47EA-B55F-6D5468417780}"/>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06">
              <a:extLst>
                <a:ext uri="{FF2B5EF4-FFF2-40B4-BE49-F238E27FC236}">
                  <a16:creationId xmlns:a16="http://schemas.microsoft.com/office/drawing/2014/main" id="{E26E9169-0784-4DB5-B1AF-E22055CBCECC}"/>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7">
              <a:extLst>
                <a:ext uri="{FF2B5EF4-FFF2-40B4-BE49-F238E27FC236}">
                  <a16:creationId xmlns:a16="http://schemas.microsoft.com/office/drawing/2014/main" id="{8DB73C02-A933-4932-93CD-73625178D312}"/>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08">
              <a:extLst>
                <a:ext uri="{FF2B5EF4-FFF2-40B4-BE49-F238E27FC236}">
                  <a16:creationId xmlns:a16="http://schemas.microsoft.com/office/drawing/2014/main" id="{A297E047-C8F1-432B-B218-4C0078B0A108}"/>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09">
              <a:extLst>
                <a:ext uri="{FF2B5EF4-FFF2-40B4-BE49-F238E27FC236}">
                  <a16:creationId xmlns:a16="http://schemas.microsoft.com/office/drawing/2014/main" id="{2911E3F4-2E4B-4616-A7DC-1E50E54F64DB}"/>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0">
              <a:extLst>
                <a:ext uri="{FF2B5EF4-FFF2-40B4-BE49-F238E27FC236}">
                  <a16:creationId xmlns:a16="http://schemas.microsoft.com/office/drawing/2014/main" id="{1546CBD5-B0F9-4290-B99B-6C87038F769F}"/>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1">
              <a:extLst>
                <a:ext uri="{FF2B5EF4-FFF2-40B4-BE49-F238E27FC236}">
                  <a16:creationId xmlns:a16="http://schemas.microsoft.com/office/drawing/2014/main" id="{00849DEC-C66E-42F5-AD11-17025EDDEB7D}"/>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2">
              <a:extLst>
                <a:ext uri="{FF2B5EF4-FFF2-40B4-BE49-F238E27FC236}">
                  <a16:creationId xmlns:a16="http://schemas.microsoft.com/office/drawing/2014/main" id="{793EC87D-9049-4183-99E0-602819517086}"/>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13">
              <a:extLst>
                <a:ext uri="{FF2B5EF4-FFF2-40B4-BE49-F238E27FC236}">
                  <a16:creationId xmlns:a16="http://schemas.microsoft.com/office/drawing/2014/main" id="{63D44F44-9FB9-4F78-B20C-43F464CB1D3E}"/>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4">
              <a:extLst>
                <a:ext uri="{FF2B5EF4-FFF2-40B4-BE49-F238E27FC236}">
                  <a16:creationId xmlns:a16="http://schemas.microsoft.com/office/drawing/2014/main" id="{18ACAFD9-6198-4B21-9930-0405F05785FF}"/>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5">
              <a:extLst>
                <a:ext uri="{FF2B5EF4-FFF2-40B4-BE49-F238E27FC236}">
                  <a16:creationId xmlns:a16="http://schemas.microsoft.com/office/drawing/2014/main" id="{26553AC7-7D37-4668-A20C-2BAC67B3D0B3}"/>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6">
              <a:extLst>
                <a:ext uri="{FF2B5EF4-FFF2-40B4-BE49-F238E27FC236}">
                  <a16:creationId xmlns:a16="http://schemas.microsoft.com/office/drawing/2014/main" id="{595C4180-F9B5-4120-949B-C83077E4BBAA}"/>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7">
              <a:extLst>
                <a:ext uri="{FF2B5EF4-FFF2-40B4-BE49-F238E27FC236}">
                  <a16:creationId xmlns:a16="http://schemas.microsoft.com/office/drawing/2014/main" id="{F14059C9-CC0E-4DC6-BBF1-19E1805F4681}"/>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a:extLst>
                <a:ext uri="{FF2B5EF4-FFF2-40B4-BE49-F238E27FC236}">
                  <a16:creationId xmlns:a16="http://schemas.microsoft.com/office/drawing/2014/main" id="{E38C214F-3E38-4222-98C3-03AF84C49DAC}"/>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119">
              <a:extLst>
                <a:ext uri="{FF2B5EF4-FFF2-40B4-BE49-F238E27FC236}">
                  <a16:creationId xmlns:a16="http://schemas.microsoft.com/office/drawing/2014/main" id="{D30EF300-EFA7-42FF-A869-07A48D31137F}"/>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a:extLst>
                <a:ext uri="{FF2B5EF4-FFF2-40B4-BE49-F238E27FC236}">
                  <a16:creationId xmlns:a16="http://schemas.microsoft.com/office/drawing/2014/main" id="{666159E7-A59E-44F9-A521-6C7CA89E7638}"/>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21">
              <a:extLst>
                <a:ext uri="{FF2B5EF4-FFF2-40B4-BE49-F238E27FC236}">
                  <a16:creationId xmlns:a16="http://schemas.microsoft.com/office/drawing/2014/main" id="{66199515-59FE-4D36-94E5-8FF09178E8CA}"/>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22">
              <a:extLst>
                <a:ext uri="{FF2B5EF4-FFF2-40B4-BE49-F238E27FC236}">
                  <a16:creationId xmlns:a16="http://schemas.microsoft.com/office/drawing/2014/main" id="{939EFF0E-7B17-46AE-ADCE-4BD11324DEC6}"/>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23">
              <a:extLst>
                <a:ext uri="{FF2B5EF4-FFF2-40B4-BE49-F238E27FC236}">
                  <a16:creationId xmlns:a16="http://schemas.microsoft.com/office/drawing/2014/main" id="{28BB9F41-6E94-4ED2-83A5-29C7E15E2D8E}"/>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24">
              <a:extLst>
                <a:ext uri="{FF2B5EF4-FFF2-40B4-BE49-F238E27FC236}">
                  <a16:creationId xmlns:a16="http://schemas.microsoft.com/office/drawing/2014/main" id="{8A164E85-72DB-4FCF-BAA0-3BB148EDB838}"/>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5">
              <a:extLst>
                <a:ext uri="{FF2B5EF4-FFF2-40B4-BE49-F238E27FC236}">
                  <a16:creationId xmlns:a16="http://schemas.microsoft.com/office/drawing/2014/main" id="{E02D2F5E-418E-475F-8267-AE72805B5887}"/>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6">
              <a:extLst>
                <a:ext uri="{FF2B5EF4-FFF2-40B4-BE49-F238E27FC236}">
                  <a16:creationId xmlns:a16="http://schemas.microsoft.com/office/drawing/2014/main" id="{07A25123-51BD-4059-ABF6-C23B67965356}"/>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7">
              <a:extLst>
                <a:ext uri="{FF2B5EF4-FFF2-40B4-BE49-F238E27FC236}">
                  <a16:creationId xmlns:a16="http://schemas.microsoft.com/office/drawing/2014/main" id="{940AF74B-CDBB-4583-90DE-C9E760B327D4}"/>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0" name="Rectangle 59">
            <a:extLst>
              <a:ext uri="{FF2B5EF4-FFF2-40B4-BE49-F238E27FC236}">
                <a16:creationId xmlns:a16="http://schemas.microsoft.com/office/drawing/2014/main" id="{741909F8-4498-4AC9-BAAF-66E5800A1126}"/>
              </a:ext>
            </a:extLst>
          </p:cNvPr>
          <p:cNvSpPr/>
          <p:nvPr/>
        </p:nvSpPr>
        <p:spPr>
          <a:xfrm>
            <a:off x="2403891" y="3688080"/>
            <a:ext cx="2461880" cy="246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22230AF5-E569-4FAE-95D1-4EC6A0A2CE61}"/>
              </a:ext>
            </a:extLst>
          </p:cNvPr>
          <p:cNvGrpSpPr/>
          <p:nvPr/>
        </p:nvGrpSpPr>
        <p:grpSpPr>
          <a:xfrm>
            <a:off x="2888617" y="4562736"/>
            <a:ext cx="1492430" cy="712566"/>
            <a:chOff x="15000288" y="6102350"/>
            <a:chExt cx="2992437" cy="1428751"/>
          </a:xfrm>
          <a:solidFill>
            <a:schemeClr val="tx1">
              <a:lumMod val="85000"/>
              <a:lumOff val="15000"/>
            </a:schemeClr>
          </a:solidFill>
        </p:grpSpPr>
        <p:sp>
          <p:nvSpPr>
            <p:cNvPr id="62" name="Rectangle 34">
              <a:extLst>
                <a:ext uri="{FF2B5EF4-FFF2-40B4-BE49-F238E27FC236}">
                  <a16:creationId xmlns:a16="http://schemas.microsoft.com/office/drawing/2014/main" id="{6EF1663E-F52B-4676-BCED-BB68E5501FC9}"/>
                </a:ext>
              </a:extLst>
            </p:cNvPr>
            <p:cNvSpPr>
              <a:spLocks noChangeArrowheads="1"/>
            </p:cNvSpPr>
            <p:nvPr/>
          </p:nvSpPr>
          <p:spPr bwMode="auto">
            <a:xfrm>
              <a:off x="15319375" y="6102350"/>
              <a:ext cx="2355850" cy="9652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5">
              <a:extLst>
                <a:ext uri="{FF2B5EF4-FFF2-40B4-BE49-F238E27FC236}">
                  <a16:creationId xmlns:a16="http://schemas.microsoft.com/office/drawing/2014/main" id="{A481056D-4F29-41FA-9C1E-BFE51DBB7C91}"/>
                </a:ext>
              </a:extLst>
            </p:cNvPr>
            <p:cNvSpPr>
              <a:spLocks/>
            </p:cNvSpPr>
            <p:nvPr/>
          </p:nvSpPr>
          <p:spPr bwMode="auto">
            <a:xfrm>
              <a:off x="15451138" y="6238875"/>
              <a:ext cx="244475" cy="700088"/>
            </a:xfrm>
            <a:custGeom>
              <a:avLst/>
              <a:gdLst>
                <a:gd name="T0" fmla="*/ 20 w 65"/>
                <a:gd name="T1" fmla="*/ 17 h 185"/>
                <a:gd name="T2" fmla="*/ 20 w 65"/>
                <a:gd name="T3" fmla="*/ 167 h 185"/>
                <a:gd name="T4" fmla="*/ 25 w 65"/>
                <a:gd name="T5" fmla="*/ 177 h 185"/>
                <a:gd name="T6" fmla="*/ 32 w 65"/>
                <a:gd name="T7" fmla="*/ 180 h 185"/>
                <a:gd name="T8" fmla="*/ 32 w 65"/>
                <a:gd name="T9" fmla="*/ 180 h 185"/>
                <a:gd name="T10" fmla="*/ 32 w 65"/>
                <a:gd name="T11" fmla="*/ 180 h 185"/>
                <a:gd name="T12" fmla="*/ 33 w 65"/>
                <a:gd name="T13" fmla="*/ 180 h 185"/>
                <a:gd name="T14" fmla="*/ 34 w 65"/>
                <a:gd name="T15" fmla="*/ 180 h 185"/>
                <a:gd name="T16" fmla="*/ 39 w 65"/>
                <a:gd name="T17" fmla="*/ 178 h 185"/>
                <a:gd name="T18" fmla="*/ 45 w 65"/>
                <a:gd name="T19" fmla="*/ 167 h 185"/>
                <a:gd name="T20" fmla="*/ 53 w 65"/>
                <a:gd name="T21" fmla="*/ 152 h 185"/>
                <a:gd name="T22" fmla="*/ 62 w 65"/>
                <a:gd name="T23" fmla="*/ 150 h 185"/>
                <a:gd name="T24" fmla="*/ 65 w 65"/>
                <a:gd name="T25" fmla="*/ 150 h 185"/>
                <a:gd name="T26" fmla="*/ 65 w 65"/>
                <a:gd name="T27" fmla="*/ 152 h 185"/>
                <a:gd name="T28" fmla="*/ 48 w 65"/>
                <a:gd name="T29" fmla="*/ 181 h 185"/>
                <a:gd name="T30" fmla="*/ 32 w 65"/>
                <a:gd name="T31" fmla="*/ 185 h 185"/>
                <a:gd name="T32" fmla="*/ 16 w 65"/>
                <a:gd name="T33" fmla="*/ 181 h 185"/>
                <a:gd name="T34" fmla="*/ 0 w 65"/>
                <a:gd name="T35" fmla="*/ 152 h 185"/>
                <a:gd name="T36" fmla="*/ 0 w 65"/>
                <a:gd name="T37" fmla="*/ 32 h 185"/>
                <a:gd name="T38" fmla="*/ 16 w 65"/>
                <a:gd name="T39" fmla="*/ 4 h 185"/>
                <a:gd name="T40" fmla="*/ 32 w 65"/>
                <a:gd name="T41" fmla="*/ 0 h 185"/>
                <a:gd name="T42" fmla="*/ 48 w 65"/>
                <a:gd name="T43" fmla="*/ 4 h 185"/>
                <a:gd name="T44" fmla="*/ 65 w 65"/>
                <a:gd name="T45" fmla="*/ 32 h 185"/>
                <a:gd name="T46" fmla="*/ 65 w 65"/>
                <a:gd name="T47" fmla="*/ 35 h 185"/>
                <a:gd name="T48" fmla="*/ 62 w 65"/>
                <a:gd name="T49" fmla="*/ 35 h 185"/>
                <a:gd name="T50" fmla="*/ 53 w 65"/>
                <a:gd name="T51" fmla="*/ 33 h 185"/>
                <a:gd name="T52" fmla="*/ 45 w 65"/>
                <a:gd name="T53" fmla="*/ 17 h 185"/>
                <a:gd name="T54" fmla="*/ 40 w 65"/>
                <a:gd name="T55" fmla="*/ 7 h 185"/>
                <a:gd name="T56" fmla="*/ 33 w 65"/>
                <a:gd name="T57" fmla="*/ 5 h 185"/>
                <a:gd name="T58" fmla="*/ 32 w 65"/>
                <a:gd name="T59" fmla="*/ 5 h 185"/>
                <a:gd name="T60" fmla="*/ 32 w 65"/>
                <a:gd name="T61" fmla="*/ 5 h 185"/>
                <a:gd name="T62" fmla="*/ 30 w 65"/>
                <a:gd name="T63" fmla="*/ 5 h 185"/>
                <a:gd name="T64" fmla="*/ 26 w 65"/>
                <a:gd name="T65" fmla="*/ 7 h 185"/>
                <a:gd name="T66" fmla="*/ 20 w 65"/>
                <a:gd name="T6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85">
                  <a:moveTo>
                    <a:pt x="20" y="17"/>
                  </a:move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2" y="180"/>
                    <a:pt x="32" y="180"/>
                  </a:cubicBezTo>
                  <a:cubicBezTo>
                    <a:pt x="32" y="180"/>
                    <a:pt x="32" y="180"/>
                    <a:pt x="33" y="180"/>
                  </a:cubicBezTo>
                  <a:cubicBezTo>
                    <a:pt x="33" y="180"/>
                    <a:pt x="34" y="180"/>
                    <a:pt x="34" y="180"/>
                  </a:cubicBezTo>
                  <a:cubicBezTo>
                    <a:pt x="35" y="179"/>
                    <a:pt x="37" y="179"/>
                    <a:pt x="39" y="178"/>
                  </a:cubicBezTo>
                  <a:cubicBezTo>
                    <a:pt x="42" y="177"/>
                    <a:pt x="45" y="174"/>
                    <a:pt x="45" y="167"/>
                  </a:cubicBezTo>
                  <a:cubicBezTo>
                    <a:pt x="45" y="159"/>
                    <a:pt x="49" y="154"/>
                    <a:pt x="53" y="152"/>
                  </a:cubicBezTo>
                  <a:cubicBezTo>
                    <a:pt x="58" y="150"/>
                    <a:pt x="62" y="150"/>
                    <a:pt x="62" y="150"/>
                  </a:cubicBezTo>
                  <a:cubicBezTo>
                    <a:pt x="65" y="150"/>
                    <a:pt x="65" y="150"/>
                    <a:pt x="65" y="150"/>
                  </a:cubicBezTo>
                  <a:cubicBezTo>
                    <a:pt x="65" y="152"/>
                    <a:pt x="65" y="152"/>
                    <a:pt x="65" y="152"/>
                  </a:cubicBezTo>
                  <a:cubicBezTo>
                    <a:pt x="65" y="168"/>
                    <a:pt x="56" y="177"/>
                    <a:pt x="48" y="181"/>
                  </a:cubicBezTo>
                  <a:cubicBezTo>
                    <a:pt x="40" y="185"/>
                    <a:pt x="32" y="185"/>
                    <a:pt x="32"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2" y="0"/>
                  </a:cubicBezTo>
                  <a:cubicBezTo>
                    <a:pt x="32" y="0"/>
                    <a:pt x="40" y="0"/>
                    <a:pt x="48" y="4"/>
                  </a:cubicBezTo>
                  <a:cubicBezTo>
                    <a:pt x="56" y="8"/>
                    <a:pt x="65" y="16"/>
                    <a:pt x="65" y="32"/>
                  </a:cubicBezTo>
                  <a:cubicBezTo>
                    <a:pt x="65" y="35"/>
                    <a:pt x="65" y="35"/>
                    <a:pt x="65" y="35"/>
                  </a:cubicBezTo>
                  <a:cubicBezTo>
                    <a:pt x="62" y="35"/>
                    <a:pt x="62" y="35"/>
                    <a:pt x="62" y="35"/>
                  </a:cubicBezTo>
                  <a:cubicBezTo>
                    <a:pt x="62" y="35"/>
                    <a:pt x="58" y="35"/>
                    <a:pt x="53" y="33"/>
                  </a:cubicBezTo>
                  <a:cubicBezTo>
                    <a:pt x="49" y="31"/>
                    <a:pt x="45" y="26"/>
                    <a:pt x="45" y="17"/>
                  </a:cubicBezTo>
                  <a:cubicBezTo>
                    <a:pt x="45"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3" y="8"/>
                    <a:pt x="20" y="11"/>
                    <a:pt x="20"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6">
              <a:extLst>
                <a:ext uri="{FF2B5EF4-FFF2-40B4-BE49-F238E27FC236}">
                  <a16:creationId xmlns:a16="http://schemas.microsoft.com/office/drawing/2014/main" id="{23AB2EB7-8ACD-43BB-9FD0-31685024DC8C}"/>
                </a:ext>
              </a:extLst>
            </p:cNvPr>
            <p:cNvSpPr>
              <a:spLocks/>
            </p:cNvSpPr>
            <p:nvPr/>
          </p:nvSpPr>
          <p:spPr bwMode="auto">
            <a:xfrm>
              <a:off x="15741650" y="6238875"/>
              <a:ext cx="244475" cy="700088"/>
            </a:xfrm>
            <a:custGeom>
              <a:avLst/>
              <a:gdLst>
                <a:gd name="T0" fmla="*/ 65 w 65"/>
                <a:gd name="T1" fmla="*/ 150 h 185"/>
                <a:gd name="T2" fmla="*/ 65 w 65"/>
                <a:gd name="T3" fmla="*/ 152 h 185"/>
                <a:gd name="T4" fmla="*/ 48 w 65"/>
                <a:gd name="T5" fmla="*/ 181 h 185"/>
                <a:gd name="T6" fmla="*/ 32 w 65"/>
                <a:gd name="T7" fmla="*/ 185 h 185"/>
                <a:gd name="T8" fmla="*/ 16 w 65"/>
                <a:gd name="T9" fmla="*/ 181 h 185"/>
                <a:gd name="T10" fmla="*/ 0 w 65"/>
                <a:gd name="T11" fmla="*/ 152 h 185"/>
                <a:gd name="T12" fmla="*/ 0 w 65"/>
                <a:gd name="T13" fmla="*/ 0 h 185"/>
                <a:gd name="T14" fmla="*/ 2 w 65"/>
                <a:gd name="T15" fmla="*/ 0 h 185"/>
                <a:gd name="T16" fmla="*/ 18 w 65"/>
                <a:gd name="T17" fmla="*/ 9 h 185"/>
                <a:gd name="T18" fmla="*/ 20 w 65"/>
                <a:gd name="T19" fmla="*/ 17 h 185"/>
                <a:gd name="T20" fmla="*/ 20 w 65"/>
                <a:gd name="T21" fmla="*/ 167 h 185"/>
                <a:gd name="T22" fmla="*/ 25 w 65"/>
                <a:gd name="T23" fmla="*/ 177 h 185"/>
                <a:gd name="T24" fmla="*/ 32 w 65"/>
                <a:gd name="T25" fmla="*/ 180 h 185"/>
                <a:gd name="T26" fmla="*/ 32 w 65"/>
                <a:gd name="T27" fmla="*/ 180 h 185"/>
                <a:gd name="T28" fmla="*/ 33 w 65"/>
                <a:gd name="T29" fmla="*/ 180 h 185"/>
                <a:gd name="T30" fmla="*/ 34 w 65"/>
                <a:gd name="T31" fmla="*/ 180 h 185"/>
                <a:gd name="T32" fmla="*/ 39 w 65"/>
                <a:gd name="T33" fmla="*/ 178 h 185"/>
                <a:gd name="T34" fmla="*/ 45 w 65"/>
                <a:gd name="T35" fmla="*/ 167 h 185"/>
                <a:gd name="T36" fmla="*/ 54 w 65"/>
                <a:gd name="T37" fmla="*/ 152 h 185"/>
                <a:gd name="T38" fmla="*/ 62 w 65"/>
                <a:gd name="T39" fmla="*/ 150 h 185"/>
                <a:gd name="T40" fmla="*/ 65 w 65"/>
                <a:gd name="T41"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85">
                  <a:moveTo>
                    <a:pt x="65" y="150"/>
                  </a:moveTo>
                  <a:cubicBezTo>
                    <a:pt x="65" y="152"/>
                    <a:pt x="65" y="152"/>
                    <a:pt x="65" y="152"/>
                  </a:cubicBezTo>
                  <a:cubicBezTo>
                    <a:pt x="65" y="168"/>
                    <a:pt x="56" y="177"/>
                    <a:pt x="48" y="181"/>
                  </a:cubicBezTo>
                  <a:cubicBezTo>
                    <a:pt x="40" y="185"/>
                    <a:pt x="33" y="185"/>
                    <a:pt x="32" y="185"/>
                  </a:cubicBezTo>
                  <a:cubicBezTo>
                    <a:pt x="32" y="185"/>
                    <a:pt x="24" y="185"/>
                    <a:pt x="16" y="181"/>
                  </a:cubicBezTo>
                  <a:cubicBezTo>
                    <a:pt x="8" y="177"/>
                    <a:pt x="0" y="168"/>
                    <a:pt x="0" y="152"/>
                  </a:cubicBezTo>
                  <a:cubicBezTo>
                    <a:pt x="0" y="0"/>
                    <a:pt x="0" y="0"/>
                    <a:pt x="0" y="0"/>
                  </a:cubicBezTo>
                  <a:cubicBezTo>
                    <a:pt x="2" y="0"/>
                    <a:pt x="2" y="0"/>
                    <a:pt x="2" y="0"/>
                  </a:cubicBezTo>
                  <a:cubicBezTo>
                    <a:pt x="11" y="0"/>
                    <a:pt x="16" y="4"/>
                    <a:pt x="18" y="9"/>
                  </a:cubicBezTo>
                  <a:cubicBezTo>
                    <a:pt x="20" y="13"/>
                    <a:pt x="20" y="17"/>
                    <a:pt x="20" y="17"/>
                  </a:cubicBez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3" y="180"/>
                    <a:pt x="33" y="180"/>
                  </a:cubicBezTo>
                  <a:cubicBezTo>
                    <a:pt x="33" y="180"/>
                    <a:pt x="34" y="180"/>
                    <a:pt x="34" y="180"/>
                  </a:cubicBezTo>
                  <a:cubicBezTo>
                    <a:pt x="35" y="179"/>
                    <a:pt x="37" y="179"/>
                    <a:pt x="39" y="178"/>
                  </a:cubicBezTo>
                  <a:cubicBezTo>
                    <a:pt x="42" y="177"/>
                    <a:pt x="45" y="174"/>
                    <a:pt x="45" y="167"/>
                  </a:cubicBezTo>
                  <a:cubicBezTo>
                    <a:pt x="45" y="159"/>
                    <a:pt x="49" y="154"/>
                    <a:pt x="54" y="152"/>
                  </a:cubicBezTo>
                  <a:cubicBezTo>
                    <a:pt x="58" y="150"/>
                    <a:pt x="62" y="150"/>
                    <a:pt x="62" y="150"/>
                  </a:cubicBezTo>
                  <a:lnTo>
                    <a:pt x="65"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7">
              <a:extLst>
                <a:ext uri="{FF2B5EF4-FFF2-40B4-BE49-F238E27FC236}">
                  <a16:creationId xmlns:a16="http://schemas.microsoft.com/office/drawing/2014/main" id="{E8375F00-952C-4ABD-BBFD-8C4F17156266}"/>
                </a:ext>
              </a:extLst>
            </p:cNvPr>
            <p:cNvSpPr>
              <a:spLocks noEditPoints="1"/>
            </p:cNvSpPr>
            <p:nvPr/>
          </p:nvSpPr>
          <p:spPr bwMode="auto">
            <a:xfrm>
              <a:off x="16016288" y="6238875"/>
              <a:ext cx="244475" cy="700088"/>
            </a:xfrm>
            <a:custGeom>
              <a:avLst/>
              <a:gdLst>
                <a:gd name="T0" fmla="*/ 65 w 65"/>
                <a:gd name="T1" fmla="*/ 32 h 185"/>
                <a:gd name="T2" fmla="*/ 65 w 65"/>
                <a:gd name="T3" fmla="*/ 152 h 185"/>
                <a:gd name="T4" fmla="*/ 49 w 65"/>
                <a:gd name="T5" fmla="*/ 181 h 185"/>
                <a:gd name="T6" fmla="*/ 33 w 65"/>
                <a:gd name="T7" fmla="*/ 185 h 185"/>
                <a:gd name="T8" fmla="*/ 17 w 65"/>
                <a:gd name="T9" fmla="*/ 181 h 185"/>
                <a:gd name="T10" fmla="*/ 0 w 65"/>
                <a:gd name="T11" fmla="*/ 152 h 185"/>
                <a:gd name="T12" fmla="*/ 0 w 65"/>
                <a:gd name="T13" fmla="*/ 32 h 185"/>
                <a:gd name="T14" fmla="*/ 17 w 65"/>
                <a:gd name="T15" fmla="*/ 4 h 185"/>
                <a:gd name="T16" fmla="*/ 33 w 65"/>
                <a:gd name="T17" fmla="*/ 0 h 185"/>
                <a:gd name="T18" fmla="*/ 49 w 65"/>
                <a:gd name="T19" fmla="*/ 4 h 185"/>
                <a:gd name="T20" fmla="*/ 65 w 65"/>
                <a:gd name="T21" fmla="*/ 32 h 185"/>
                <a:gd name="T22" fmla="*/ 45 w 65"/>
                <a:gd name="T23" fmla="*/ 17 h 185"/>
                <a:gd name="T24" fmla="*/ 40 w 65"/>
                <a:gd name="T25" fmla="*/ 7 h 185"/>
                <a:gd name="T26" fmla="*/ 33 w 65"/>
                <a:gd name="T27" fmla="*/ 5 h 185"/>
                <a:gd name="T28" fmla="*/ 33 w 65"/>
                <a:gd name="T29" fmla="*/ 5 h 185"/>
                <a:gd name="T30" fmla="*/ 32 w 65"/>
                <a:gd name="T31" fmla="*/ 5 h 185"/>
                <a:gd name="T32" fmla="*/ 31 w 65"/>
                <a:gd name="T33" fmla="*/ 5 h 185"/>
                <a:gd name="T34" fmla="*/ 26 w 65"/>
                <a:gd name="T35" fmla="*/ 7 h 185"/>
                <a:gd name="T36" fmla="*/ 20 w 65"/>
                <a:gd name="T37" fmla="*/ 17 h 185"/>
                <a:gd name="T38" fmla="*/ 20 w 65"/>
                <a:gd name="T39" fmla="*/ 167 h 185"/>
                <a:gd name="T40" fmla="*/ 25 w 65"/>
                <a:gd name="T41" fmla="*/ 177 h 185"/>
                <a:gd name="T42" fmla="*/ 32 w 65"/>
                <a:gd name="T43" fmla="*/ 180 h 185"/>
                <a:gd name="T44" fmla="*/ 33 w 65"/>
                <a:gd name="T45" fmla="*/ 180 h 185"/>
                <a:gd name="T46" fmla="*/ 33 w 65"/>
                <a:gd name="T47" fmla="*/ 180 h 185"/>
                <a:gd name="T48" fmla="*/ 33 w 65"/>
                <a:gd name="T49" fmla="*/ 180 h 185"/>
                <a:gd name="T50" fmla="*/ 35 w 65"/>
                <a:gd name="T51" fmla="*/ 180 h 185"/>
                <a:gd name="T52" fmla="*/ 39 w 65"/>
                <a:gd name="T53" fmla="*/ 178 h 185"/>
                <a:gd name="T54" fmla="*/ 45 w 65"/>
                <a:gd name="T55" fmla="*/ 167 h 185"/>
                <a:gd name="T56" fmla="*/ 45 w 65"/>
                <a:gd name="T5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5">
                  <a:moveTo>
                    <a:pt x="65" y="32"/>
                  </a:moveTo>
                  <a:cubicBezTo>
                    <a:pt x="65" y="152"/>
                    <a:pt x="65" y="152"/>
                    <a:pt x="65" y="152"/>
                  </a:cubicBezTo>
                  <a:cubicBezTo>
                    <a:pt x="65" y="168"/>
                    <a:pt x="57" y="177"/>
                    <a:pt x="49" y="181"/>
                  </a:cubicBezTo>
                  <a:cubicBezTo>
                    <a:pt x="41" y="185"/>
                    <a:pt x="33" y="185"/>
                    <a:pt x="33" y="185"/>
                  </a:cubicBezTo>
                  <a:cubicBezTo>
                    <a:pt x="33" y="185"/>
                    <a:pt x="25" y="185"/>
                    <a:pt x="17" y="181"/>
                  </a:cubicBezTo>
                  <a:cubicBezTo>
                    <a:pt x="8" y="177"/>
                    <a:pt x="0" y="168"/>
                    <a:pt x="0" y="152"/>
                  </a:cubicBezTo>
                  <a:cubicBezTo>
                    <a:pt x="0" y="32"/>
                    <a:pt x="0" y="32"/>
                    <a:pt x="0" y="32"/>
                  </a:cubicBezTo>
                  <a:cubicBezTo>
                    <a:pt x="0" y="16"/>
                    <a:pt x="8" y="8"/>
                    <a:pt x="17" y="4"/>
                  </a:cubicBezTo>
                  <a:cubicBezTo>
                    <a:pt x="25" y="0"/>
                    <a:pt x="33" y="0"/>
                    <a:pt x="33" y="0"/>
                  </a:cubicBezTo>
                  <a:cubicBezTo>
                    <a:pt x="33" y="0"/>
                    <a:pt x="41" y="0"/>
                    <a:pt x="49" y="4"/>
                  </a:cubicBezTo>
                  <a:cubicBezTo>
                    <a:pt x="57" y="8"/>
                    <a:pt x="65" y="16"/>
                    <a:pt x="65" y="32"/>
                  </a:cubicBezTo>
                  <a:close/>
                  <a:moveTo>
                    <a:pt x="45" y="17"/>
                  </a:moveTo>
                  <a:cubicBezTo>
                    <a:pt x="45" y="12"/>
                    <a:pt x="43" y="9"/>
                    <a:pt x="40" y="7"/>
                  </a:cubicBezTo>
                  <a:cubicBezTo>
                    <a:pt x="38" y="5"/>
                    <a:pt x="34" y="5"/>
                    <a:pt x="33" y="5"/>
                  </a:cubicBezTo>
                  <a:cubicBezTo>
                    <a:pt x="33" y="5"/>
                    <a:pt x="33" y="5"/>
                    <a:pt x="33" y="5"/>
                  </a:cubicBezTo>
                  <a:cubicBezTo>
                    <a:pt x="33" y="5"/>
                    <a:pt x="33"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3" y="176"/>
                    <a:pt x="25" y="177"/>
                  </a:cubicBezTo>
                  <a:cubicBezTo>
                    <a:pt x="28" y="179"/>
                    <a:pt x="31" y="180"/>
                    <a:pt x="32" y="180"/>
                  </a:cubicBezTo>
                  <a:cubicBezTo>
                    <a:pt x="32" y="180"/>
                    <a:pt x="33" y="180"/>
                    <a:pt x="33" y="180"/>
                  </a:cubicBezTo>
                  <a:cubicBezTo>
                    <a:pt x="33" y="180"/>
                    <a:pt x="33"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lnTo>
                    <a:pt x="45"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8">
              <a:extLst>
                <a:ext uri="{FF2B5EF4-FFF2-40B4-BE49-F238E27FC236}">
                  <a16:creationId xmlns:a16="http://schemas.microsoft.com/office/drawing/2014/main" id="{6F5F44C4-DF25-4413-95C2-057BC75116EA}"/>
                </a:ext>
              </a:extLst>
            </p:cNvPr>
            <p:cNvSpPr>
              <a:spLocks noEditPoints="1"/>
            </p:cNvSpPr>
            <p:nvPr/>
          </p:nvSpPr>
          <p:spPr bwMode="auto">
            <a:xfrm>
              <a:off x="16313150" y="6238875"/>
              <a:ext cx="244475" cy="700088"/>
            </a:xfrm>
            <a:custGeom>
              <a:avLst/>
              <a:gdLst>
                <a:gd name="T0" fmla="*/ 17 w 65"/>
                <a:gd name="T1" fmla="*/ 20 h 185"/>
                <a:gd name="T2" fmla="*/ 7 w 65"/>
                <a:gd name="T3" fmla="*/ 25 h 185"/>
                <a:gd name="T4" fmla="*/ 5 w 65"/>
                <a:gd name="T5" fmla="*/ 32 h 185"/>
                <a:gd name="T6" fmla="*/ 5 w 65"/>
                <a:gd name="T7" fmla="*/ 32 h 185"/>
                <a:gd name="T8" fmla="*/ 0 w 65"/>
                <a:gd name="T9" fmla="*/ 32 h 185"/>
                <a:gd name="T10" fmla="*/ 4 w 65"/>
                <a:gd name="T11" fmla="*/ 16 h 185"/>
                <a:gd name="T12" fmla="*/ 32 w 65"/>
                <a:gd name="T13" fmla="*/ 0 h 185"/>
                <a:gd name="T14" fmla="*/ 35 w 65"/>
                <a:gd name="T15" fmla="*/ 0 h 185"/>
                <a:gd name="T16" fmla="*/ 35 w 65"/>
                <a:gd name="T17" fmla="*/ 2 h 185"/>
                <a:gd name="T18" fmla="*/ 33 w 65"/>
                <a:gd name="T19" fmla="*/ 11 h 185"/>
                <a:gd name="T20" fmla="*/ 17 w 65"/>
                <a:gd name="T21" fmla="*/ 20 h 185"/>
                <a:gd name="T22" fmla="*/ 65 w 65"/>
                <a:gd name="T23" fmla="*/ 3 h 185"/>
                <a:gd name="T24" fmla="*/ 50 w 65"/>
                <a:gd name="T25" fmla="*/ 30 h 185"/>
                <a:gd name="T26" fmla="*/ 50 w 65"/>
                <a:gd name="T27" fmla="*/ 185 h 185"/>
                <a:gd name="T28" fmla="*/ 30 w 65"/>
                <a:gd name="T29" fmla="*/ 185 h 185"/>
                <a:gd name="T30" fmla="*/ 30 w 65"/>
                <a:gd name="T31" fmla="*/ 32 h 185"/>
                <a:gd name="T32" fmla="*/ 32 w 65"/>
                <a:gd name="T33" fmla="*/ 24 h 185"/>
                <a:gd name="T34" fmla="*/ 47 w 65"/>
                <a:gd name="T35" fmla="*/ 15 h 185"/>
                <a:gd name="T36" fmla="*/ 58 w 65"/>
                <a:gd name="T37" fmla="*/ 10 h 185"/>
                <a:gd name="T38" fmla="*/ 60 w 65"/>
                <a:gd name="T39" fmla="*/ 3 h 185"/>
                <a:gd name="T40" fmla="*/ 60 w 65"/>
                <a:gd name="T41" fmla="*/ 2 h 185"/>
                <a:gd name="T42" fmla="*/ 65 w 65"/>
                <a:gd name="T43" fmla="*/ 2 h 185"/>
                <a:gd name="T44" fmla="*/ 65 w 65"/>
                <a:gd name="T4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17" y="20"/>
                  </a:moveTo>
                  <a:cubicBezTo>
                    <a:pt x="11" y="20"/>
                    <a:pt x="9" y="22"/>
                    <a:pt x="7" y="25"/>
                  </a:cubicBezTo>
                  <a:cubicBezTo>
                    <a:pt x="5" y="27"/>
                    <a:pt x="5" y="31"/>
                    <a:pt x="5" y="32"/>
                  </a:cubicBezTo>
                  <a:cubicBezTo>
                    <a:pt x="5" y="32"/>
                    <a:pt x="5" y="32"/>
                    <a:pt x="5" y="32"/>
                  </a:cubicBezTo>
                  <a:cubicBezTo>
                    <a:pt x="0" y="32"/>
                    <a:pt x="0" y="32"/>
                    <a:pt x="0" y="32"/>
                  </a:cubicBezTo>
                  <a:cubicBezTo>
                    <a:pt x="0" y="32"/>
                    <a:pt x="0" y="24"/>
                    <a:pt x="4" y="16"/>
                  </a:cubicBezTo>
                  <a:cubicBezTo>
                    <a:pt x="8" y="8"/>
                    <a:pt x="16" y="0"/>
                    <a:pt x="32" y="0"/>
                  </a:cubicBezTo>
                  <a:cubicBezTo>
                    <a:pt x="35" y="0"/>
                    <a:pt x="35" y="0"/>
                    <a:pt x="35" y="0"/>
                  </a:cubicBezTo>
                  <a:cubicBezTo>
                    <a:pt x="35" y="2"/>
                    <a:pt x="35" y="2"/>
                    <a:pt x="35" y="2"/>
                  </a:cubicBezTo>
                  <a:cubicBezTo>
                    <a:pt x="35" y="3"/>
                    <a:pt x="35" y="7"/>
                    <a:pt x="33" y="11"/>
                  </a:cubicBezTo>
                  <a:cubicBezTo>
                    <a:pt x="30" y="15"/>
                    <a:pt x="26" y="20"/>
                    <a:pt x="17" y="20"/>
                  </a:cubicBezTo>
                  <a:close/>
                  <a:moveTo>
                    <a:pt x="65" y="3"/>
                  </a:moveTo>
                  <a:cubicBezTo>
                    <a:pt x="64" y="7"/>
                    <a:pt x="63" y="23"/>
                    <a:pt x="50" y="30"/>
                  </a:cubicBezTo>
                  <a:cubicBezTo>
                    <a:pt x="50" y="185"/>
                    <a:pt x="50" y="185"/>
                    <a:pt x="50" y="185"/>
                  </a:cubicBezTo>
                  <a:cubicBezTo>
                    <a:pt x="30" y="185"/>
                    <a:pt x="30" y="185"/>
                    <a:pt x="30" y="185"/>
                  </a:cubicBezTo>
                  <a:cubicBezTo>
                    <a:pt x="30" y="32"/>
                    <a:pt x="30" y="32"/>
                    <a:pt x="30" y="32"/>
                  </a:cubicBezTo>
                  <a:cubicBezTo>
                    <a:pt x="30" y="32"/>
                    <a:pt x="30" y="28"/>
                    <a:pt x="32" y="24"/>
                  </a:cubicBezTo>
                  <a:cubicBezTo>
                    <a:pt x="34" y="19"/>
                    <a:pt x="39" y="15"/>
                    <a:pt x="47" y="15"/>
                  </a:cubicBezTo>
                  <a:cubicBezTo>
                    <a:pt x="53" y="15"/>
                    <a:pt x="56" y="12"/>
                    <a:pt x="58" y="10"/>
                  </a:cubicBezTo>
                  <a:cubicBezTo>
                    <a:pt x="59" y="7"/>
                    <a:pt x="60" y="4"/>
                    <a:pt x="60" y="3"/>
                  </a:cubicBezTo>
                  <a:cubicBezTo>
                    <a:pt x="60" y="3"/>
                    <a:pt x="60" y="2"/>
                    <a:pt x="60" y="2"/>
                  </a:cubicBezTo>
                  <a:cubicBezTo>
                    <a:pt x="65" y="2"/>
                    <a:pt x="65" y="2"/>
                    <a:pt x="65" y="2"/>
                  </a:cubicBezTo>
                  <a:cubicBezTo>
                    <a:pt x="65" y="2"/>
                    <a:pt x="65" y="3"/>
                    <a:pt x="6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9">
              <a:extLst>
                <a:ext uri="{FF2B5EF4-FFF2-40B4-BE49-F238E27FC236}">
                  <a16:creationId xmlns:a16="http://schemas.microsoft.com/office/drawing/2014/main" id="{D6728BBD-6C89-46DD-8E4F-0C5EEC3D9000}"/>
                </a:ext>
              </a:extLst>
            </p:cNvPr>
            <p:cNvSpPr>
              <a:spLocks/>
            </p:cNvSpPr>
            <p:nvPr/>
          </p:nvSpPr>
          <p:spPr bwMode="auto">
            <a:xfrm>
              <a:off x="16579850" y="6238875"/>
              <a:ext cx="246062" cy="700088"/>
            </a:xfrm>
            <a:custGeom>
              <a:avLst/>
              <a:gdLst>
                <a:gd name="T0" fmla="*/ 65 w 65"/>
                <a:gd name="T1" fmla="*/ 0 h 185"/>
                <a:gd name="T2" fmla="*/ 65 w 65"/>
                <a:gd name="T3" fmla="*/ 185 h 185"/>
                <a:gd name="T4" fmla="*/ 45 w 65"/>
                <a:gd name="T5" fmla="*/ 185 h 185"/>
                <a:gd name="T6" fmla="*/ 45 w 65"/>
                <a:gd name="T7" fmla="*/ 62 h 185"/>
                <a:gd name="T8" fmla="*/ 33 w 65"/>
                <a:gd name="T9" fmla="*/ 65 h 185"/>
                <a:gd name="T10" fmla="*/ 32 w 65"/>
                <a:gd name="T11" fmla="*/ 65 h 185"/>
                <a:gd name="T12" fmla="*/ 31 w 65"/>
                <a:gd name="T13" fmla="*/ 65 h 185"/>
                <a:gd name="T14" fmla="*/ 26 w 65"/>
                <a:gd name="T15" fmla="*/ 66 h 185"/>
                <a:gd name="T16" fmla="*/ 20 w 65"/>
                <a:gd name="T17" fmla="*/ 77 h 185"/>
                <a:gd name="T18" fmla="*/ 20 w 65"/>
                <a:gd name="T19" fmla="*/ 185 h 185"/>
                <a:gd name="T20" fmla="*/ 0 w 65"/>
                <a:gd name="T21" fmla="*/ 185 h 185"/>
                <a:gd name="T22" fmla="*/ 0 w 65"/>
                <a:gd name="T23" fmla="*/ 0 h 185"/>
                <a:gd name="T24" fmla="*/ 3 w 65"/>
                <a:gd name="T25" fmla="*/ 0 h 185"/>
                <a:gd name="T26" fmla="*/ 18 w 65"/>
                <a:gd name="T27" fmla="*/ 9 h 185"/>
                <a:gd name="T28" fmla="*/ 20 w 65"/>
                <a:gd name="T29" fmla="*/ 17 h 185"/>
                <a:gd name="T30" fmla="*/ 20 w 65"/>
                <a:gd name="T31" fmla="*/ 62 h 185"/>
                <a:gd name="T32" fmla="*/ 33 w 65"/>
                <a:gd name="T33" fmla="*/ 60 h 185"/>
                <a:gd name="T34" fmla="*/ 33 w 65"/>
                <a:gd name="T35" fmla="*/ 60 h 185"/>
                <a:gd name="T36" fmla="*/ 34 w 65"/>
                <a:gd name="T37" fmla="*/ 60 h 185"/>
                <a:gd name="T38" fmla="*/ 39 w 65"/>
                <a:gd name="T39" fmla="*/ 58 h 185"/>
                <a:gd name="T40" fmla="*/ 45 w 65"/>
                <a:gd name="T41" fmla="*/ 47 h 185"/>
                <a:gd name="T42" fmla="*/ 45 w 65"/>
                <a:gd name="T43" fmla="*/ 17 h 185"/>
                <a:gd name="T44" fmla="*/ 47 w 65"/>
                <a:gd name="T45" fmla="*/ 9 h 185"/>
                <a:gd name="T46" fmla="*/ 63 w 65"/>
                <a:gd name="T47" fmla="*/ 0 h 185"/>
                <a:gd name="T48" fmla="*/ 65 w 6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85">
                  <a:moveTo>
                    <a:pt x="65" y="0"/>
                  </a:moveTo>
                  <a:cubicBezTo>
                    <a:pt x="65" y="185"/>
                    <a:pt x="65" y="185"/>
                    <a:pt x="65" y="185"/>
                  </a:cubicBezTo>
                  <a:cubicBezTo>
                    <a:pt x="45" y="185"/>
                    <a:pt x="45" y="185"/>
                    <a:pt x="45" y="185"/>
                  </a:cubicBezTo>
                  <a:cubicBezTo>
                    <a:pt x="45" y="62"/>
                    <a:pt x="45" y="62"/>
                    <a:pt x="45" y="62"/>
                  </a:cubicBezTo>
                  <a:cubicBezTo>
                    <a:pt x="38" y="65"/>
                    <a:pt x="33" y="65"/>
                    <a:pt x="33" y="65"/>
                  </a:cubicBezTo>
                  <a:cubicBezTo>
                    <a:pt x="33" y="65"/>
                    <a:pt x="32" y="65"/>
                    <a:pt x="32" y="65"/>
                  </a:cubicBezTo>
                  <a:cubicBezTo>
                    <a:pt x="32" y="65"/>
                    <a:pt x="31" y="65"/>
                    <a:pt x="31" y="65"/>
                  </a:cubicBezTo>
                  <a:cubicBezTo>
                    <a:pt x="29" y="65"/>
                    <a:pt x="28" y="66"/>
                    <a:pt x="26" y="66"/>
                  </a:cubicBezTo>
                  <a:cubicBezTo>
                    <a:pt x="23" y="68"/>
                    <a:pt x="20" y="71"/>
                    <a:pt x="20" y="77"/>
                  </a:cubicBezTo>
                  <a:cubicBezTo>
                    <a:pt x="20" y="185"/>
                    <a:pt x="20" y="185"/>
                    <a:pt x="20" y="185"/>
                  </a:cubicBezTo>
                  <a:cubicBezTo>
                    <a:pt x="0" y="185"/>
                    <a:pt x="0" y="185"/>
                    <a:pt x="0" y="185"/>
                  </a:cubicBezTo>
                  <a:cubicBezTo>
                    <a:pt x="0" y="0"/>
                    <a:pt x="0" y="0"/>
                    <a:pt x="0" y="0"/>
                  </a:cubicBezTo>
                  <a:cubicBezTo>
                    <a:pt x="3" y="0"/>
                    <a:pt x="3" y="0"/>
                    <a:pt x="3" y="0"/>
                  </a:cubicBezTo>
                  <a:cubicBezTo>
                    <a:pt x="11" y="0"/>
                    <a:pt x="16" y="4"/>
                    <a:pt x="18" y="9"/>
                  </a:cubicBezTo>
                  <a:cubicBezTo>
                    <a:pt x="20" y="13"/>
                    <a:pt x="20" y="17"/>
                    <a:pt x="20" y="17"/>
                  </a:cubicBezTo>
                  <a:cubicBezTo>
                    <a:pt x="20" y="62"/>
                    <a:pt x="20" y="62"/>
                    <a:pt x="20" y="62"/>
                  </a:cubicBezTo>
                  <a:cubicBezTo>
                    <a:pt x="27" y="60"/>
                    <a:pt x="32" y="60"/>
                    <a:pt x="33" y="60"/>
                  </a:cubicBezTo>
                  <a:cubicBezTo>
                    <a:pt x="33" y="60"/>
                    <a:pt x="33" y="60"/>
                    <a:pt x="33" y="60"/>
                  </a:cubicBezTo>
                  <a:cubicBezTo>
                    <a:pt x="33" y="60"/>
                    <a:pt x="34" y="60"/>
                    <a:pt x="34" y="60"/>
                  </a:cubicBezTo>
                  <a:cubicBezTo>
                    <a:pt x="36" y="59"/>
                    <a:pt x="37" y="59"/>
                    <a:pt x="39" y="58"/>
                  </a:cubicBezTo>
                  <a:cubicBezTo>
                    <a:pt x="42" y="57"/>
                    <a:pt x="45" y="54"/>
                    <a:pt x="45" y="47"/>
                  </a:cubicBezTo>
                  <a:cubicBezTo>
                    <a:pt x="45" y="17"/>
                    <a:pt x="45" y="17"/>
                    <a:pt x="45" y="17"/>
                  </a:cubicBezTo>
                  <a:cubicBezTo>
                    <a:pt x="45" y="17"/>
                    <a:pt x="45" y="13"/>
                    <a:pt x="47" y="9"/>
                  </a:cubicBezTo>
                  <a:cubicBezTo>
                    <a:pt x="49" y="4"/>
                    <a:pt x="54" y="0"/>
                    <a:pt x="63" y="0"/>
                  </a:cubicBez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0">
              <a:extLst>
                <a:ext uri="{FF2B5EF4-FFF2-40B4-BE49-F238E27FC236}">
                  <a16:creationId xmlns:a16="http://schemas.microsoft.com/office/drawing/2014/main" id="{3CA04C01-CA9C-4E1D-96EA-E3EAE1D59A82}"/>
                </a:ext>
              </a:extLst>
            </p:cNvPr>
            <p:cNvSpPr>
              <a:spLocks/>
            </p:cNvSpPr>
            <p:nvPr/>
          </p:nvSpPr>
          <p:spPr bwMode="auto">
            <a:xfrm>
              <a:off x="16878300" y="6235700"/>
              <a:ext cx="74612" cy="698500"/>
            </a:xfrm>
            <a:custGeom>
              <a:avLst/>
              <a:gdLst>
                <a:gd name="T0" fmla="*/ 20 w 20"/>
                <a:gd name="T1" fmla="*/ 0 h 185"/>
                <a:gd name="T2" fmla="*/ 20 w 20"/>
                <a:gd name="T3" fmla="*/ 3 h 185"/>
                <a:gd name="T4" fmla="*/ 20 w 20"/>
                <a:gd name="T5" fmla="*/ 87 h 185"/>
                <a:gd name="T6" fmla="*/ 20 w 20"/>
                <a:gd name="T7" fmla="*/ 183 h 185"/>
                <a:gd name="T8" fmla="*/ 20 w 20"/>
                <a:gd name="T9" fmla="*/ 185 h 185"/>
                <a:gd name="T10" fmla="*/ 0 w 20"/>
                <a:gd name="T11" fmla="*/ 185 h 185"/>
                <a:gd name="T12" fmla="*/ 0 w 20"/>
                <a:gd name="T13" fmla="*/ 183 h 185"/>
                <a:gd name="T14" fmla="*/ 0 w 20"/>
                <a:gd name="T15" fmla="*/ 18 h 185"/>
                <a:gd name="T16" fmla="*/ 9 w 20"/>
                <a:gd name="T17" fmla="*/ 3 h 185"/>
                <a:gd name="T18" fmla="*/ 17 w 20"/>
                <a:gd name="T19" fmla="*/ 0 h 185"/>
                <a:gd name="T20" fmla="*/ 20 w 20"/>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5">
                  <a:moveTo>
                    <a:pt x="20" y="0"/>
                  </a:moveTo>
                  <a:cubicBezTo>
                    <a:pt x="20" y="3"/>
                    <a:pt x="20" y="3"/>
                    <a:pt x="20" y="3"/>
                  </a:cubicBezTo>
                  <a:cubicBezTo>
                    <a:pt x="20" y="3"/>
                    <a:pt x="20" y="44"/>
                    <a:pt x="20" y="87"/>
                  </a:cubicBezTo>
                  <a:cubicBezTo>
                    <a:pt x="20" y="131"/>
                    <a:pt x="20" y="176"/>
                    <a:pt x="20" y="183"/>
                  </a:cubicBezTo>
                  <a:cubicBezTo>
                    <a:pt x="20" y="185"/>
                    <a:pt x="20" y="185"/>
                    <a:pt x="20" y="185"/>
                  </a:cubicBezTo>
                  <a:cubicBezTo>
                    <a:pt x="0" y="185"/>
                    <a:pt x="0" y="185"/>
                    <a:pt x="0" y="185"/>
                  </a:cubicBezTo>
                  <a:cubicBezTo>
                    <a:pt x="0" y="183"/>
                    <a:pt x="0" y="183"/>
                    <a:pt x="0" y="183"/>
                  </a:cubicBezTo>
                  <a:cubicBezTo>
                    <a:pt x="0" y="33"/>
                    <a:pt x="0" y="18"/>
                    <a:pt x="0" y="18"/>
                  </a:cubicBezTo>
                  <a:cubicBezTo>
                    <a:pt x="0" y="10"/>
                    <a:pt x="4" y="5"/>
                    <a:pt x="9" y="3"/>
                  </a:cubicBezTo>
                  <a:cubicBezTo>
                    <a:pt x="13" y="1"/>
                    <a:pt x="17" y="0"/>
                    <a:pt x="17" y="0"/>
                  </a:cubicBez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1">
              <a:extLst>
                <a:ext uri="{FF2B5EF4-FFF2-40B4-BE49-F238E27FC236}">
                  <a16:creationId xmlns:a16="http://schemas.microsoft.com/office/drawing/2014/main" id="{0F47BA0B-32AB-4668-97D8-C9CFC89F6C1C}"/>
                </a:ext>
              </a:extLst>
            </p:cNvPr>
            <p:cNvSpPr>
              <a:spLocks/>
            </p:cNvSpPr>
            <p:nvPr/>
          </p:nvSpPr>
          <p:spPr bwMode="auto">
            <a:xfrm>
              <a:off x="17005300" y="6238875"/>
              <a:ext cx="244475" cy="700088"/>
            </a:xfrm>
            <a:custGeom>
              <a:avLst/>
              <a:gdLst>
                <a:gd name="T0" fmla="*/ 65 w 65"/>
                <a:gd name="T1" fmla="*/ 32 h 185"/>
                <a:gd name="T2" fmla="*/ 65 w 65"/>
                <a:gd name="T3" fmla="*/ 185 h 185"/>
                <a:gd name="T4" fmla="*/ 44 w 65"/>
                <a:gd name="T5" fmla="*/ 185 h 185"/>
                <a:gd name="T6" fmla="*/ 44 w 65"/>
                <a:gd name="T7" fmla="*/ 17 h 185"/>
                <a:gd name="T8" fmla="*/ 40 w 65"/>
                <a:gd name="T9" fmla="*/ 7 h 185"/>
                <a:gd name="T10" fmla="*/ 33 w 65"/>
                <a:gd name="T11" fmla="*/ 5 h 185"/>
                <a:gd name="T12" fmla="*/ 32 w 65"/>
                <a:gd name="T13" fmla="*/ 5 h 185"/>
                <a:gd name="T14" fmla="*/ 32 w 65"/>
                <a:gd name="T15" fmla="*/ 5 h 185"/>
                <a:gd name="T16" fmla="*/ 30 w 65"/>
                <a:gd name="T17" fmla="*/ 5 h 185"/>
                <a:gd name="T18" fmla="*/ 26 w 65"/>
                <a:gd name="T19" fmla="*/ 7 h 185"/>
                <a:gd name="T20" fmla="*/ 19 w 65"/>
                <a:gd name="T21" fmla="*/ 17 h 185"/>
                <a:gd name="T22" fmla="*/ 19 w 65"/>
                <a:gd name="T23" fmla="*/ 185 h 185"/>
                <a:gd name="T24" fmla="*/ 0 w 65"/>
                <a:gd name="T25" fmla="*/ 185 h 185"/>
                <a:gd name="T26" fmla="*/ 0 w 65"/>
                <a:gd name="T27" fmla="*/ 35 h 185"/>
                <a:gd name="T28" fmla="*/ 0 w 65"/>
                <a:gd name="T29" fmla="*/ 32 h 185"/>
                <a:gd name="T30" fmla="*/ 0 w 65"/>
                <a:gd name="T31" fmla="*/ 2 h 185"/>
                <a:gd name="T32" fmla="*/ 0 w 65"/>
                <a:gd name="T33" fmla="*/ 0 h 185"/>
                <a:gd name="T34" fmla="*/ 2 w 65"/>
                <a:gd name="T35" fmla="*/ 0 h 185"/>
                <a:gd name="T36" fmla="*/ 14 w 65"/>
                <a:gd name="T37" fmla="*/ 5 h 185"/>
                <a:gd name="T38" fmla="*/ 32 w 65"/>
                <a:gd name="T39" fmla="*/ 0 h 185"/>
                <a:gd name="T40" fmla="*/ 32 w 65"/>
                <a:gd name="T41" fmla="*/ 0 h 185"/>
                <a:gd name="T42" fmla="*/ 48 w 65"/>
                <a:gd name="T43" fmla="*/ 4 h 185"/>
                <a:gd name="T44" fmla="*/ 65 w 65"/>
                <a:gd name="T45"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65" y="32"/>
                  </a:moveTo>
                  <a:cubicBezTo>
                    <a:pt x="65" y="185"/>
                    <a:pt x="65" y="185"/>
                    <a:pt x="65" y="185"/>
                  </a:cubicBezTo>
                  <a:cubicBezTo>
                    <a:pt x="44" y="185"/>
                    <a:pt x="44" y="185"/>
                    <a:pt x="44" y="185"/>
                  </a:cubicBezTo>
                  <a:cubicBezTo>
                    <a:pt x="44" y="17"/>
                    <a:pt x="44" y="17"/>
                    <a:pt x="44" y="17"/>
                  </a:cubicBezTo>
                  <a:cubicBezTo>
                    <a:pt x="44"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2" y="8"/>
                    <a:pt x="19" y="11"/>
                    <a:pt x="19" y="17"/>
                  </a:cubicBezTo>
                  <a:cubicBezTo>
                    <a:pt x="19" y="185"/>
                    <a:pt x="19" y="185"/>
                    <a:pt x="19" y="185"/>
                  </a:cubicBezTo>
                  <a:cubicBezTo>
                    <a:pt x="0" y="185"/>
                    <a:pt x="0" y="185"/>
                    <a:pt x="0" y="185"/>
                  </a:cubicBezTo>
                  <a:cubicBezTo>
                    <a:pt x="0" y="35"/>
                    <a:pt x="0" y="35"/>
                    <a:pt x="0" y="35"/>
                  </a:cubicBezTo>
                  <a:cubicBezTo>
                    <a:pt x="0" y="32"/>
                    <a:pt x="0" y="32"/>
                    <a:pt x="0" y="32"/>
                  </a:cubicBezTo>
                  <a:cubicBezTo>
                    <a:pt x="0" y="2"/>
                    <a:pt x="0" y="2"/>
                    <a:pt x="0" y="2"/>
                  </a:cubicBezTo>
                  <a:cubicBezTo>
                    <a:pt x="0" y="0"/>
                    <a:pt x="0" y="0"/>
                    <a:pt x="0" y="0"/>
                  </a:cubicBezTo>
                  <a:cubicBezTo>
                    <a:pt x="2" y="0"/>
                    <a:pt x="2" y="0"/>
                    <a:pt x="2" y="0"/>
                  </a:cubicBezTo>
                  <a:cubicBezTo>
                    <a:pt x="8" y="0"/>
                    <a:pt x="12" y="2"/>
                    <a:pt x="14" y="5"/>
                  </a:cubicBezTo>
                  <a:cubicBezTo>
                    <a:pt x="22" y="0"/>
                    <a:pt x="30" y="0"/>
                    <a:pt x="32" y="0"/>
                  </a:cubicBezTo>
                  <a:cubicBezTo>
                    <a:pt x="32" y="0"/>
                    <a:pt x="32" y="0"/>
                    <a:pt x="32" y="0"/>
                  </a:cubicBezTo>
                  <a:cubicBezTo>
                    <a:pt x="32" y="0"/>
                    <a:pt x="40" y="0"/>
                    <a:pt x="48" y="4"/>
                  </a:cubicBezTo>
                  <a:cubicBezTo>
                    <a:pt x="56" y="8"/>
                    <a:pt x="65" y="16"/>
                    <a:pt x="65"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2">
              <a:extLst>
                <a:ext uri="{FF2B5EF4-FFF2-40B4-BE49-F238E27FC236}">
                  <a16:creationId xmlns:a16="http://schemas.microsoft.com/office/drawing/2014/main" id="{5FA6BA0F-540A-4167-AE64-04385BF6F3EF}"/>
                </a:ext>
              </a:extLst>
            </p:cNvPr>
            <p:cNvSpPr>
              <a:spLocks noEditPoints="1"/>
            </p:cNvSpPr>
            <p:nvPr/>
          </p:nvSpPr>
          <p:spPr bwMode="auto">
            <a:xfrm>
              <a:off x="17298988" y="6238875"/>
              <a:ext cx="244475" cy="700088"/>
            </a:xfrm>
            <a:custGeom>
              <a:avLst/>
              <a:gdLst>
                <a:gd name="T0" fmla="*/ 65 w 65"/>
                <a:gd name="T1" fmla="*/ 32 h 185"/>
                <a:gd name="T2" fmla="*/ 65 w 65"/>
                <a:gd name="T3" fmla="*/ 35 h 185"/>
                <a:gd name="T4" fmla="*/ 62 w 65"/>
                <a:gd name="T5" fmla="*/ 35 h 185"/>
                <a:gd name="T6" fmla="*/ 54 w 65"/>
                <a:gd name="T7" fmla="*/ 33 h 185"/>
                <a:gd name="T8" fmla="*/ 45 w 65"/>
                <a:gd name="T9" fmla="*/ 17 h 185"/>
                <a:gd name="T10" fmla="*/ 40 w 65"/>
                <a:gd name="T11" fmla="*/ 7 h 185"/>
                <a:gd name="T12" fmla="*/ 33 w 65"/>
                <a:gd name="T13" fmla="*/ 5 h 185"/>
                <a:gd name="T14" fmla="*/ 33 w 65"/>
                <a:gd name="T15" fmla="*/ 5 h 185"/>
                <a:gd name="T16" fmla="*/ 32 w 65"/>
                <a:gd name="T17" fmla="*/ 5 h 185"/>
                <a:gd name="T18" fmla="*/ 31 w 65"/>
                <a:gd name="T19" fmla="*/ 5 h 185"/>
                <a:gd name="T20" fmla="*/ 26 w 65"/>
                <a:gd name="T21" fmla="*/ 7 h 185"/>
                <a:gd name="T22" fmla="*/ 20 w 65"/>
                <a:gd name="T23" fmla="*/ 17 h 185"/>
                <a:gd name="T24" fmla="*/ 20 w 65"/>
                <a:gd name="T25" fmla="*/ 167 h 185"/>
                <a:gd name="T26" fmla="*/ 25 w 65"/>
                <a:gd name="T27" fmla="*/ 177 h 185"/>
                <a:gd name="T28" fmla="*/ 32 w 65"/>
                <a:gd name="T29" fmla="*/ 180 h 185"/>
                <a:gd name="T30" fmla="*/ 32 w 65"/>
                <a:gd name="T31" fmla="*/ 180 h 185"/>
                <a:gd name="T32" fmla="*/ 33 w 65"/>
                <a:gd name="T33" fmla="*/ 180 h 185"/>
                <a:gd name="T34" fmla="*/ 33 w 65"/>
                <a:gd name="T35" fmla="*/ 180 h 185"/>
                <a:gd name="T36" fmla="*/ 35 w 65"/>
                <a:gd name="T37" fmla="*/ 180 h 185"/>
                <a:gd name="T38" fmla="*/ 39 w 65"/>
                <a:gd name="T39" fmla="*/ 178 h 185"/>
                <a:gd name="T40" fmla="*/ 45 w 65"/>
                <a:gd name="T41" fmla="*/ 167 h 185"/>
                <a:gd name="T42" fmla="*/ 45 w 65"/>
                <a:gd name="T43" fmla="*/ 92 h 185"/>
                <a:gd name="T44" fmla="*/ 45 w 65"/>
                <a:gd name="T45" fmla="*/ 90 h 185"/>
                <a:gd name="T46" fmla="*/ 48 w 65"/>
                <a:gd name="T47" fmla="*/ 90 h 185"/>
                <a:gd name="T48" fmla="*/ 63 w 65"/>
                <a:gd name="T49" fmla="*/ 99 h 185"/>
                <a:gd name="T50" fmla="*/ 65 w 65"/>
                <a:gd name="T51" fmla="*/ 107 h 185"/>
                <a:gd name="T52" fmla="*/ 65 w 65"/>
                <a:gd name="T53" fmla="*/ 152 h 185"/>
                <a:gd name="T54" fmla="*/ 49 w 65"/>
                <a:gd name="T55" fmla="*/ 181 h 185"/>
                <a:gd name="T56" fmla="*/ 33 w 65"/>
                <a:gd name="T57" fmla="*/ 185 h 185"/>
                <a:gd name="T58" fmla="*/ 16 w 65"/>
                <a:gd name="T59" fmla="*/ 181 h 185"/>
                <a:gd name="T60" fmla="*/ 0 w 65"/>
                <a:gd name="T61" fmla="*/ 152 h 185"/>
                <a:gd name="T62" fmla="*/ 0 w 65"/>
                <a:gd name="T63" fmla="*/ 32 h 185"/>
                <a:gd name="T64" fmla="*/ 16 w 65"/>
                <a:gd name="T65" fmla="*/ 4 h 185"/>
                <a:gd name="T66" fmla="*/ 33 w 65"/>
                <a:gd name="T67" fmla="*/ 0 h 185"/>
                <a:gd name="T68" fmla="*/ 49 w 65"/>
                <a:gd name="T69" fmla="*/ 4 h 185"/>
                <a:gd name="T70" fmla="*/ 65 w 65"/>
                <a:gd name="T71" fmla="*/ 32 h 185"/>
                <a:gd name="T72" fmla="*/ 61 w 65"/>
                <a:gd name="T73" fmla="*/ 76 h 185"/>
                <a:gd name="T74" fmla="*/ 65 w 65"/>
                <a:gd name="T75" fmla="*/ 92 h 185"/>
                <a:gd name="T76" fmla="*/ 60 w 65"/>
                <a:gd name="T77" fmla="*/ 92 h 185"/>
                <a:gd name="T78" fmla="*/ 60 w 65"/>
                <a:gd name="T79" fmla="*/ 92 h 185"/>
                <a:gd name="T80" fmla="*/ 60 w 65"/>
                <a:gd name="T81" fmla="*/ 90 h 185"/>
                <a:gd name="T82" fmla="*/ 58 w 65"/>
                <a:gd name="T83" fmla="*/ 86 h 185"/>
                <a:gd name="T84" fmla="*/ 48 w 65"/>
                <a:gd name="T85" fmla="*/ 80 h 185"/>
                <a:gd name="T86" fmla="*/ 32 w 65"/>
                <a:gd name="T87" fmla="*/ 71 h 185"/>
                <a:gd name="T88" fmla="*/ 30 w 65"/>
                <a:gd name="T89" fmla="*/ 62 h 185"/>
                <a:gd name="T90" fmla="*/ 30 w 65"/>
                <a:gd name="T91" fmla="*/ 60 h 185"/>
                <a:gd name="T92" fmla="*/ 33 w 65"/>
                <a:gd name="T93" fmla="*/ 60 h 185"/>
                <a:gd name="T94" fmla="*/ 61 w 6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185">
                  <a:moveTo>
                    <a:pt x="65" y="32"/>
                  </a:moveTo>
                  <a:cubicBezTo>
                    <a:pt x="65" y="35"/>
                    <a:pt x="65" y="35"/>
                    <a:pt x="65" y="35"/>
                  </a:cubicBezTo>
                  <a:cubicBezTo>
                    <a:pt x="62" y="35"/>
                    <a:pt x="62" y="35"/>
                    <a:pt x="62" y="35"/>
                  </a:cubicBezTo>
                  <a:cubicBezTo>
                    <a:pt x="62" y="35"/>
                    <a:pt x="58" y="35"/>
                    <a:pt x="54" y="33"/>
                  </a:cubicBezTo>
                  <a:cubicBezTo>
                    <a:pt x="50" y="30"/>
                    <a:pt x="45" y="26"/>
                    <a:pt x="45" y="17"/>
                  </a:cubicBezTo>
                  <a:cubicBezTo>
                    <a:pt x="45" y="12"/>
                    <a:pt x="43" y="9"/>
                    <a:pt x="40" y="7"/>
                  </a:cubicBezTo>
                  <a:cubicBezTo>
                    <a:pt x="37" y="5"/>
                    <a:pt x="34" y="5"/>
                    <a:pt x="33" y="5"/>
                  </a:cubicBezTo>
                  <a:cubicBezTo>
                    <a:pt x="33" y="5"/>
                    <a:pt x="33" y="5"/>
                    <a:pt x="33" y="5"/>
                  </a:cubicBezTo>
                  <a:cubicBezTo>
                    <a:pt x="32" y="5"/>
                    <a:pt x="32"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2" y="176"/>
                    <a:pt x="25" y="177"/>
                  </a:cubicBezTo>
                  <a:cubicBezTo>
                    <a:pt x="28" y="179"/>
                    <a:pt x="31" y="180"/>
                    <a:pt x="32" y="180"/>
                  </a:cubicBezTo>
                  <a:cubicBezTo>
                    <a:pt x="32" y="180"/>
                    <a:pt x="32" y="180"/>
                    <a:pt x="32" y="180"/>
                  </a:cubicBezTo>
                  <a:cubicBezTo>
                    <a:pt x="32" y="180"/>
                    <a:pt x="32"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cubicBezTo>
                    <a:pt x="45" y="92"/>
                    <a:pt x="45" y="92"/>
                    <a:pt x="45" y="92"/>
                  </a:cubicBezTo>
                  <a:cubicBezTo>
                    <a:pt x="45" y="90"/>
                    <a:pt x="45" y="90"/>
                    <a:pt x="45" y="90"/>
                  </a:cubicBezTo>
                  <a:cubicBezTo>
                    <a:pt x="48" y="90"/>
                    <a:pt x="48" y="90"/>
                    <a:pt x="48" y="90"/>
                  </a:cubicBezTo>
                  <a:cubicBezTo>
                    <a:pt x="56" y="90"/>
                    <a:pt x="61" y="94"/>
                    <a:pt x="63" y="99"/>
                  </a:cubicBezTo>
                  <a:cubicBezTo>
                    <a:pt x="65" y="103"/>
                    <a:pt x="65" y="107"/>
                    <a:pt x="65" y="107"/>
                  </a:cubicBezTo>
                  <a:cubicBezTo>
                    <a:pt x="65" y="152"/>
                    <a:pt x="65" y="152"/>
                    <a:pt x="65" y="152"/>
                  </a:cubicBezTo>
                  <a:cubicBezTo>
                    <a:pt x="65" y="168"/>
                    <a:pt x="57" y="177"/>
                    <a:pt x="49" y="181"/>
                  </a:cubicBezTo>
                  <a:cubicBezTo>
                    <a:pt x="41" y="185"/>
                    <a:pt x="33" y="185"/>
                    <a:pt x="33"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3" y="0"/>
                  </a:cubicBezTo>
                  <a:cubicBezTo>
                    <a:pt x="33" y="0"/>
                    <a:pt x="41" y="0"/>
                    <a:pt x="49" y="4"/>
                  </a:cubicBezTo>
                  <a:cubicBezTo>
                    <a:pt x="57" y="8"/>
                    <a:pt x="65" y="16"/>
                    <a:pt x="65" y="32"/>
                  </a:cubicBezTo>
                  <a:close/>
                  <a:moveTo>
                    <a:pt x="61" y="76"/>
                  </a:moveTo>
                  <a:cubicBezTo>
                    <a:pt x="65" y="84"/>
                    <a:pt x="65" y="92"/>
                    <a:pt x="65" y="92"/>
                  </a:cubicBezTo>
                  <a:cubicBezTo>
                    <a:pt x="60" y="92"/>
                    <a:pt x="60" y="92"/>
                    <a:pt x="60" y="92"/>
                  </a:cubicBezTo>
                  <a:cubicBezTo>
                    <a:pt x="60" y="92"/>
                    <a:pt x="60" y="92"/>
                    <a:pt x="60" y="92"/>
                  </a:cubicBezTo>
                  <a:cubicBezTo>
                    <a:pt x="60" y="92"/>
                    <a:pt x="60" y="91"/>
                    <a:pt x="60" y="90"/>
                  </a:cubicBezTo>
                  <a:cubicBezTo>
                    <a:pt x="60" y="89"/>
                    <a:pt x="59" y="88"/>
                    <a:pt x="58" y="86"/>
                  </a:cubicBezTo>
                  <a:cubicBezTo>
                    <a:pt x="57" y="83"/>
                    <a:pt x="54" y="80"/>
                    <a:pt x="48" y="80"/>
                  </a:cubicBezTo>
                  <a:cubicBezTo>
                    <a:pt x="39" y="80"/>
                    <a:pt x="34" y="75"/>
                    <a:pt x="32" y="71"/>
                  </a:cubicBezTo>
                  <a:cubicBezTo>
                    <a:pt x="30" y="67"/>
                    <a:pt x="30" y="63"/>
                    <a:pt x="30" y="62"/>
                  </a:cubicBezTo>
                  <a:cubicBezTo>
                    <a:pt x="30" y="60"/>
                    <a:pt x="30" y="60"/>
                    <a:pt x="30" y="60"/>
                  </a:cubicBezTo>
                  <a:cubicBezTo>
                    <a:pt x="33" y="60"/>
                    <a:pt x="33" y="60"/>
                    <a:pt x="33" y="60"/>
                  </a:cubicBezTo>
                  <a:cubicBezTo>
                    <a:pt x="48" y="60"/>
                    <a:pt x="57" y="68"/>
                    <a:pt x="61"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43">
              <a:extLst>
                <a:ext uri="{FF2B5EF4-FFF2-40B4-BE49-F238E27FC236}">
                  <a16:creationId xmlns:a16="http://schemas.microsoft.com/office/drawing/2014/main" id="{B3BC6683-1032-4614-A2A2-50A5EEA46338}"/>
                </a:ext>
              </a:extLst>
            </p:cNvPr>
            <p:cNvSpPr>
              <a:spLocks noChangeArrowheads="1"/>
            </p:cNvSpPr>
            <p:nvPr/>
          </p:nvSpPr>
          <p:spPr bwMode="auto">
            <a:xfrm>
              <a:off x="15000288" y="6492875"/>
              <a:ext cx="187325"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44">
              <a:extLst>
                <a:ext uri="{FF2B5EF4-FFF2-40B4-BE49-F238E27FC236}">
                  <a16:creationId xmlns:a16="http://schemas.microsoft.com/office/drawing/2014/main" id="{357DEC37-B45A-44E6-B4A7-BB098D2A4FF2}"/>
                </a:ext>
              </a:extLst>
            </p:cNvPr>
            <p:cNvSpPr>
              <a:spLocks noChangeArrowheads="1"/>
            </p:cNvSpPr>
            <p:nvPr/>
          </p:nvSpPr>
          <p:spPr bwMode="auto">
            <a:xfrm>
              <a:off x="17803813" y="6492875"/>
              <a:ext cx="188912"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5">
              <a:extLst>
                <a:ext uri="{FF2B5EF4-FFF2-40B4-BE49-F238E27FC236}">
                  <a16:creationId xmlns:a16="http://schemas.microsoft.com/office/drawing/2014/main" id="{5BC74E65-A3E1-4241-BC33-450D503509DF}"/>
                </a:ext>
              </a:extLst>
            </p:cNvPr>
            <p:cNvSpPr>
              <a:spLocks noEditPoints="1"/>
            </p:cNvSpPr>
            <p:nvPr/>
          </p:nvSpPr>
          <p:spPr bwMode="auto">
            <a:xfrm>
              <a:off x="15451138" y="7335838"/>
              <a:ext cx="117475" cy="195263"/>
            </a:xfrm>
            <a:custGeom>
              <a:avLst/>
              <a:gdLst>
                <a:gd name="T0" fmla="*/ 20 w 31"/>
                <a:gd name="T1" fmla="*/ 25 h 52"/>
                <a:gd name="T2" fmla="*/ 24 w 31"/>
                <a:gd name="T3" fmla="*/ 26 h 52"/>
                <a:gd name="T4" fmla="*/ 27 w 31"/>
                <a:gd name="T5" fmla="*/ 28 h 52"/>
                <a:gd name="T6" fmla="*/ 30 w 31"/>
                <a:gd name="T7" fmla="*/ 32 h 52"/>
                <a:gd name="T8" fmla="*/ 31 w 31"/>
                <a:gd name="T9" fmla="*/ 37 h 52"/>
                <a:gd name="T10" fmla="*/ 29 w 31"/>
                <a:gd name="T11" fmla="*/ 45 h 52"/>
                <a:gd name="T12" fmla="*/ 23 w 31"/>
                <a:gd name="T13" fmla="*/ 49 h 52"/>
                <a:gd name="T14" fmla="*/ 16 w 31"/>
                <a:gd name="T15" fmla="*/ 51 h 52"/>
                <a:gd name="T16" fmla="*/ 8 w 31"/>
                <a:gd name="T17" fmla="*/ 52 h 52"/>
                <a:gd name="T18" fmla="*/ 0 w 31"/>
                <a:gd name="T19" fmla="*/ 52 h 52"/>
                <a:gd name="T20" fmla="*/ 0 w 31"/>
                <a:gd name="T21" fmla="*/ 0 h 52"/>
                <a:gd name="T22" fmla="*/ 8 w 31"/>
                <a:gd name="T23" fmla="*/ 0 h 52"/>
                <a:gd name="T24" fmla="*/ 15 w 31"/>
                <a:gd name="T25" fmla="*/ 0 h 52"/>
                <a:gd name="T26" fmla="*/ 22 w 31"/>
                <a:gd name="T27" fmla="*/ 1 h 52"/>
                <a:gd name="T28" fmla="*/ 27 w 31"/>
                <a:gd name="T29" fmla="*/ 5 h 52"/>
                <a:gd name="T30" fmla="*/ 29 w 31"/>
                <a:gd name="T31" fmla="*/ 13 h 52"/>
                <a:gd name="T32" fmla="*/ 29 w 31"/>
                <a:gd name="T33" fmla="*/ 13 h 52"/>
                <a:gd name="T34" fmla="*/ 28 w 31"/>
                <a:gd name="T35" fmla="*/ 18 h 52"/>
                <a:gd name="T36" fmla="*/ 26 w 31"/>
                <a:gd name="T37" fmla="*/ 21 h 52"/>
                <a:gd name="T38" fmla="*/ 23 w 31"/>
                <a:gd name="T39" fmla="*/ 23 h 52"/>
                <a:gd name="T40" fmla="*/ 20 w 31"/>
                <a:gd name="T41" fmla="*/ 25 h 52"/>
                <a:gd name="T42" fmla="*/ 5 w 31"/>
                <a:gd name="T43" fmla="*/ 4 h 52"/>
                <a:gd name="T44" fmla="*/ 5 w 31"/>
                <a:gd name="T45" fmla="*/ 22 h 52"/>
                <a:gd name="T46" fmla="*/ 12 w 31"/>
                <a:gd name="T47" fmla="*/ 22 h 52"/>
                <a:gd name="T48" fmla="*/ 16 w 31"/>
                <a:gd name="T49" fmla="*/ 22 h 52"/>
                <a:gd name="T50" fmla="*/ 20 w 31"/>
                <a:gd name="T51" fmla="*/ 20 h 52"/>
                <a:gd name="T52" fmla="*/ 23 w 31"/>
                <a:gd name="T53" fmla="*/ 17 h 52"/>
                <a:gd name="T54" fmla="*/ 24 w 31"/>
                <a:gd name="T55" fmla="*/ 13 h 52"/>
                <a:gd name="T56" fmla="*/ 23 w 31"/>
                <a:gd name="T57" fmla="*/ 8 h 52"/>
                <a:gd name="T58" fmla="*/ 19 w 31"/>
                <a:gd name="T59" fmla="*/ 5 h 52"/>
                <a:gd name="T60" fmla="*/ 15 w 31"/>
                <a:gd name="T61" fmla="*/ 4 h 52"/>
                <a:gd name="T62" fmla="*/ 11 w 31"/>
                <a:gd name="T63" fmla="*/ 4 h 52"/>
                <a:gd name="T64" fmla="*/ 5 w 31"/>
                <a:gd name="T65" fmla="*/ 4 h 52"/>
                <a:gd name="T66" fmla="*/ 11 w 31"/>
                <a:gd name="T67" fmla="*/ 47 h 52"/>
                <a:gd name="T68" fmla="*/ 16 w 31"/>
                <a:gd name="T69" fmla="*/ 47 h 52"/>
                <a:gd name="T70" fmla="*/ 20 w 31"/>
                <a:gd name="T71" fmla="*/ 46 h 52"/>
                <a:gd name="T72" fmla="*/ 22 w 31"/>
                <a:gd name="T73" fmla="*/ 44 h 52"/>
                <a:gd name="T74" fmla="*/ 24 w 31"/>
                <a:gd name="T75" fmla="*/ 42 h 52"/>
                <a:gd name="T76" fmla="*/ 25 w 31"/>
                <a:gd name="T77" fmla="*/ 37 h 52"/>
                <a:gd name="T78" fmla="*/ 24 w 31"/>
                <a:gd name="T79" fmla="*/ 32 h 52"/>
                <a:gd name="T80" fmla="*/ 22 w 31"/>
                <a:gd name="T81" fmla="*/ 29 h 52"/>
                <a:gd name="T82" fmla="*/ 17 w 31"/>
                <a:gd name="T83" fmla="*/ 27 h 52"/>
                <a:gd name="T84" fmla="*/ 13 w 31"/>
                <a:gd name="T85" fmla="*/ 27 h 52"/>
                <a:gd name="T86" fmla="*/ 5 w 31"/>
                <a:gd name="T87" fmla="*/ 27 h 52"/>
                <a:gd name="T88" fmla="*/ 5 w 31"/>
                <a:gd name="T89" fmla="*/ 47 h 52"/>
                <a:gd name="T90" fmla="*/ 11 w 31"/>
                <a:gd name="T9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52">
                  <a:moveTo>
                    <a:pt x="20" y="25"/>
                  </a:moveTo>
                  <a:cubicBezTo>
                    <a:pt x="21" y="25"/>
                    <a:pt x="23" y="25"/>
                    <a:pt x="24" y="26"/>
                  </a:cubicBezTo>
                  <a:cubicBezTo>
                    <a:pt x="25" y="27"/>
                    <a:pt x="26" y="27"/>
                    <a:pt x="27" y="28"/>
                  </a:cubicBezTo>
                  <a:cubicBezTo>
                    <a:pt x="28" y="29"/>
                    <a:pt x="29" y="31"/>
                    <a:pt x="30" y="32"/>
                  </a:cubicBezTo>
                  <a:cubicBezTo>
                    <a:pt x="30" y="34"/>
                    <a:pt x="31" y="35"/>
                    <a:pt x="31" y="37"/>
                  </a:cubicBezTo>
                  <a:cubicBezTo>
                    <a:pt x="31" y="40"/>
                    <a:pt x="30" y="43"/>
                    <a:pt x="29" y="45"/>
                  </a:cubicBezTo>
                  <a:cubicBezTo>
                    <a:pt x="27" y="47"/>
                    <a:pt x="25" y="48"/>
                    <a:pt x="23" y="49"/>
                  </a:cubicBezTo>
                  <a:cubicBezTo>
                    <a:pt x="21" y="50"/>
                    <a:pt x="19" y="51"/>
                    <a:pt x="16" y="51"/>
                  </a:cubicBezTo>
                  <a:cubicBezTo>
                    <a:pt x="13" y="52"/>
                    <a:pt x="11" y="52"/>
                    <a:pt x="8" y="52"/>
                  </a:cubicBezTo>
                  <a:cubicBezTo>
                    <a:pt x="0" y="52"/>
                    <a:pt x="0" y="52"/>
                    <a:pt x="0" y="52"/>
                  </a:cubicBezTo>
                  <a:cubicBezTo>
                    <a:pt x="0" y="0"/>
                    <a:pt x="0" y="0"/>
                    <a:pt x="0" y="0"/>
                  </a:cubicBezTo>
                  <a:cubicBezTo>
                    <a:pt x="8" y="0"/>
                    <a:pt x="8" y="0"/>
                    <a:pt x="8" y="0"/>
                  </a:cubicBezTo>
                  <a:cubicBezTo>
                    <a:pt x="10" y="0"/>
                    <a:pt x="13" y="0"/>
                    <a:pt x="15" y="0"/>
                  </a:cubicBezTo>
                  <a:cubicBezTo>
                    <a:pt x="18" y="0"/>
                    <a:pt x="20" y="1"/>
                    <a:pt x="22" y="1"/>
                  </a:cubicBezTo>
                  <a:cubicBezTo>
                    <a:pt x="24" y="2"/>
                    <a:pt x="26" y="4"/>
                    <a:pt x="27" y="5"/>
                  </a:cubicBezTo>
                  <a:cubicBezTo>
                    <a:pt x="28" y="7"/>
                    <a:pt x="29" y="10"/>
                    <a:pt x="29" y="13"/>
                  </a:cubicBezTo>
                  <a:cubicBezTo>
                    <a:pt x="29" y="13"/>
                    <a:pt x="29" y="13"/>
                    <a:pt x="29" y="13"/>
                  </a:cubicBezTo>
                  <a:cubicBezTo>
                    <a:pt x="29" y="15"/>
                    <a:pt x="29" y="16"/>
                    <a:pt x="28" y="18"/>
                  </a:cubicBezTo>
                  <a:cubicBezTo>
                    <a:pt x="28" y="19"/>
                    <a:pt x="27" y="20"/>
                    <a:pt x="26" y="21"/>
                  </a:cubicBezTo>
                  <a:cubicBezTo>
                    <a:pt x="25" y="22"/>
                    <a:pt x="24" y="23"/>
                    <a:pt x="23" y="23"/>
                  </a:cubicBezTo>
                  <a:cubicBezTo>
                    <a:pt x="22" y="24"/>
                    <a:pt x="21" y="24"/>
                    <a:pt x="20" y="25"/>
                  </a:cubicBezTo>
                  <a:close/>
                  <a:moveTo>
                    <a:pt x="5" y="4"/>
                  </a:moveTo>
                  <a:cubicBezTo>
                    <a:pt x="5" y="22"/>
                    <a:pt x="5" y="22"/>
                    <a:pt x="5" y="22"/>
                  </a:cubicBezTo>
                  <a:cubicBezTo>
                    <a:pt x="12" y="22"/>
                    <a:pt x="12" y="22"/>
                    <a:pt x="12" y="22"/>
                  </a:cubicBezTo>
                  <a:cubicBezTo>
                    <a:pt x="13" y="22"/>
                    <a:pt x="15" y="22"/>
                    <a:pt x="16" y="22"/>
                  </a:cubicBezTo>
                  <a:cubicBezTo>
                    <a:pt x="17" y="22"/>
                    <a:pt x="19" y="21"/>
                    <a:pt x="20" y="20"/>
                  </a:cubicBezTo>
                  <a:cubicBezTo>
                    <a:pt x="21" y="20"/>
                    <a:pt x="22" y="19"/>
                    <a:pt x="23" y="17"/>
                  </a:cubicBezTo>
                  <a:cubicBezTo>
                    <a:pt x="24" y="16"/>
                    <a:pt x="24" y="15"/>
                    <a:pt x="24" y="13"/>
                  </a:cubicBezTo>
                  <a:cubicBezTo>
                    <a:pt x="24" y="11"/>
                    <a:pt x="23" y="9"/>
                    <a:pt x="23" y="8"/>
                  </a:cubicBezTo>
                  <a:cubicBezTo>
                    <a:pt x="22" y="7"/>
                    <a:pt x="21" y="6"/>
                    <a:pt x="19" y="5"/>
                  </a:cubicBezTo>
                  <a:cubicBezTo>
                    <a:pt x="18" y="5"/>
                    <a:pt x="16" y="4"/>
                    <a:pt x="15" y="4"/>
                  </a:cubicBezTo>
                  <a:cubicBezTo>
                    <a:pt x="14" y="4"/>
                    <a:pt x="12" y="4"/>
                    <a:pt x="11" y="4"/>
                  </a:cubicBezTo>
                  <a:cubicBezTo>
                    <a:pt x="5" y="4"/>
                    <a:pt x="5" y="4"/>
                    <a:pt x="5" y="4"/>
                  </a:cubicBezTo>
                  <a:close/>
                  <a:moveTo>
                    <a:pt x="11" y="47"/>
                  </a:moveTo>
                  <a:cubicBezTo>
                    <a:pt x="13" y="47"/>
                    <a:pt x="15" y="47"/>
                    <a:pt x="16" y="47"/>
                  </a:cubicBezTo>
                  <a:cubicBezTo>
                    <a:pt x="18" y="47"/>
                    <a:pt x="19" y="46"/>
                    <a:pt x="20" y="46"/>
                  </a:cubicBezTo>
                  <a:cubicBezTo>
                    <a:pt x="21" y="45"/>
                    <a:pt x="22" y="45"/>
                    <a:pt x="22" y="44"/>
                  </a:cubicBezTo>
                  <a:cubicBezTo>
                    <a:pt x="23" y="43"/>
                    <a:pt x="24" y="43"/>
                    <a:pt x="24" y="42"/>
                  </a:cubicBezTo>
                  <a:cubicBezTo>
                    <a:pt x="25" y="41"/>
                    <a:pt x="25" y="39"/>
                    <a:pt x="25" y="37"/>
                  </a:cubicBezTo>
                  <a:cubicBezTo>
                    <a:pt x="25" y="35"/>
                    <a:pt x="25" y="34"/>
                    <a:pt x="24" y="32"/>
                  </a:cubicBezTo>
                  <a:cubicBezTo>
                    <a:pt x="24" y="31"/>
                    <a:pt x="23" y="30"/>
                    <a:pt x="22" y="29"/>
                  </a:cubicBezTo>
                  <a:cubicBezTo>
                    <a:pt x="20" y="28"/>
                    <a:pt x="19" y="28"/>
                    <a:pt x="17" y="27"/>
                  </a:cubicBezTo>
                  <a:cubicBezTo>
                    <a:pt x="16" y="27"/>
                    <a:pt x="14" y="27"/>
                    <a:pt x="13" y="27"/>
                  </a:cubicBezTo>
                  <a:cubicBezTo>
                    <a:pt x="5" y="27"/>
                    <a:pt x="5" y="27"/>
                    <a:pt x="5" y="27"/>
                  </a:cubicBezTo>
                  <a:cubicBezTo>
                    <a:pt x="5" y="47"/>
                    <a:pt x="5" y="47"/>
                    <a:pt x="5" y="47"/>
                  </a:cubicBezTo>
                  <a:lnTo>
                    <a:pt x="11"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6">
              <a:extLst>
                <a:ext uri="{FF2B5EF4-FFF2-40B4-BE49-F238E27FC236}">
                  <a16:creationId xmlns:a16="http://schemas.microsoft.com/office/drawing/2014/main" id="{8C6F87E9-EAFF-455E-88F1-2BFC4C9642BE}"/>
                </a:ext>
              </a:extLst>
            </p:cNvPr>
            <p:cNvSpPr>
              <a:spLocks/>
            </p:cNvSpPr>
            <p:nvPr/>
          </p:nvSpPr>
          <p:spPr bwMode="auto">
            <a:xfrm>
              <a:off x="15703550" y="7331075"/>
              <a:ext cx="161925" cy="200025"/>
            </a:xfrm>
            <a:custGeom>
              <a:avLst/>
              <a:gdLst>
                <a:gd name="T0" fmla="*/ 102 w 102"/>
                <a:gd name="T1" fmla="*/ 0 h 126"/>
                <a:gd name="T2" fmla="*/ 57 w 102"/>
                <a:gd name="T3" fmla="*/ 74 h 126"/>
                <a:gd name="T4" fmla="*/ 57 w 102"/>
                <a:gd name="T5" fmla="*/ 126 h 126"/>
                <a:gd name="T6" fmla="*/ 45 w 102"/>
                <a:gd name="T7" fmla="*/ 126 h 126"/>
                <a:gd name="T8" fmla="*/ 45 w 102"/>
                <a:gd name="T9" fmla="*/ 74 h 126"/>
                <a:gd name="T10" fmla="*/ 0 w 102"/>
                <a:gd name="T11" fmla="*/ 0 h 126"/>
                <a:gd name="T12" fmla="*/ 12 w 102"/>
                <a:gd name="T13" fmla="*/ 0 h 126"/>
                <a:gd name="T14" fmla="*/ 50 w 102"/>
                <a:gd name="T15" fmla="*/ 62 h 126"/>
                <a:gd name="T16" fmla="*/ 90 w 102"/>
                <a:gd name="T17" fmla="*/ 0 h 126"/>
                <a:gd name="T18" fmla="*/ 102 w 102"/>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26">
                  <a:moveTo>
                    <a:pt x="102" y="0"/>
                  </a:moveTo>
                  <a:lnTo>
                    <a:pt x="57" y="74"/>
                  </a:lnTo>
                  <a:lnTo>
                    <a:pt x="57" y="126"/>
                  </a:lnTo>
                  <a:lnTo>
                    <a:pt x="45" y="126"/>
                  </a:lnTo>
                  <a:lnTo>
                    <a:pt x="45" y="74"/>
                  </a:lnTo>
                  <a:lnTo>
                    <a:pt x="0" y="0"/>
                  </a:lnTo>
                  <a:lnTo>
                    <a:pt x="12" y="0"/>
                  </a:lnTo>
                  <a:lnTo>
                    <a:pt x="50" y="62"/>
                  </a:lnTo>
                  <a:lnTo>
                    <a:pt x="90" y="0"/>
                  </a:ln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Rectangle 47">
              <a:extLst>
                <a:ext uri="{FF2B5EF4-FFF2-40B4-BE49-F238E27FC236}">
                  <a16:creationId xmlns:a16="http://schemas.microsoft.com/office/drawing/2014/main" id="{83DAE40D-0728-4647-B16C-5A276C8BD6B9}"/>
                </a:ext>
              </a:extLst>
            </p:cNvPr>
            <p:cNvSpPr>
              <a:spLocks noChangeArrowheads="1"/>
            </p:cNvSpPr>
            <p:nvPr/>
          </p:nvSpPr>
          <p:spPr bwMode="auto">
            <a:xfrm>
              <a:off x="15975013" y="7508875"/>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8">
              <a:extLst>
                <a:ext uri="{FF2B5EF4-FFF2-40B4-BE49-F238E27FC236}">
                  <a16:creationId xmlns:a16="http://schemas.microsoft.com/office/drawing/2014/main" id="{2D144FD1-8AE7-4025-9AF3-2A0A5BCFE4E2}"/>
                </a:ext>
              </a:extLst>
            </p:cNvPr>
            <p:cNvSpPr>
              <a:spLocks/>
            </p:cNvSpPr>
            <p:nvPr/>
          </p:nvSpPr>
          <p:spPr bwMode="auto">
            <a:xfrm>
              <a:off x="16159163" y="7331075"/>
              <a:ext cx="203200" cy="200025"/>
            </a:xfrm>
            <a:custGeom>
              <a:avLst/>
              <a:gdLst>
                <a:gd name="T0" fmla="*/ 8 w 54"/>
                <a:gd name="T1" fmla="*/ 0 h 53"/>
                <a:gd name="T2" fmla="*/ 28 w 54"/>
                <a:gd name="T3" fmla="*/ 46 h 53"/>
                <a:gd name="T4" fmla="*/ 46 w 54"/>
                <a:gd name="T5" fmla="*/ 0 h 53"/>
                <a:gd name="T6" fmla="*/ 54 w 54"/>
                <a:gd name="T7" fmla="*/ 0 h 53"/>
                <a:gd name="T8" fmla="*/ 46 w 54"/>
                <a:gd name="T9" fmla="*/ 0 h 53"/>
                <a:gd name="T10" fmla="*/ 54 w 54"/>
                <a:gd name="T11" fmla="*/ 0 h 53"/>
                <a:gd name="T12" fmla="*/ 54 w 54"/>
                <a:gd name="T13" fmla="*/ 53 h 53"/>
                <a:gd name="T14" fmla="*/ 49 w 54"/>
                <a:gd name="T15" fmla="*/ 53 h 53"/>
                <a:gd name="T16" fmla="*/ 49 w 54"/>
                <a:gd name="T17" fmla="*/ 6 h 53"/>
                <a:gd name="T18" fmla="*/ 46 w 54"/>
                <a:gd name="T19" fmla="*/ 13 h 53"/>
                <a:gd name="T20" fmla="*/ 43 w 54"/>
                <a:gd name="T21" fmla="*/ 21 h 53"/>
                <a:gd name="T22" fmla="*/ 40 w 54"/>
                <a:gd name="T23" fmla="*/ 29 h 53"/>
                <a:gd name="T24" fmla="*/ 30 w 54"/>
                <a:gd name="T25" fmla="*/ 53 h 53"/>
                <a:gd name="T26" fmla="*/ 26 w 54"/>
                <a:gd name="T27" fmla="*/ 53 h 53"/>
                <a:gd name="T28" fmla="*/ 6 w 54"/>
                <a:gd name="T29" fmla="*/ 6 h 53"/>
                <a:gd name="T30" fmla="*/ 6 w 54"/>
                <a:gd name="T31" fmla="*/ 53 h 53"/>
                <a:gd name="T32" fmla="*/ 0 w 54"/>
                <a:gd name="T33" fmla="*/ 53 h 53"/>
                <a:gd name="T34" fmla="*/ 0 w 54"/>
                <a:gd name="T35" fmla="*/ 0 h 53"/>
                <a:gd name="T36" fmla="*/ 8 w 54"/>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8" y="0"/>
                  </a:moveTo>
                  <a:cubicBezTo>
                    <a:pt x="28" y="46"/>
                    <a:pt x="28" y="46"/>
                    <a:pt x="28" y="46"/>
                  </a:cubicBezTo>
                  <a:cubicBezTo>
                    <a:pt x="46" y="0"/>
                    <a:pt x="46" y="0"/>
                    <a:pt x="46" y="0"/>
                  </a:cubicBezTo>
                  <a:cubicBezTo>
                    <a:pt x="54" y="0"/>
                    <a:pt x="54" y="0"/>
                    <a:pt x="54" y="0"/>
                  </a:cubicBezTo>
                  <a:cubicBezTo>
                    <a:pt x="46" y="0"/>
                    <a:pt x="46" y="0"/>
                    <a:pt x="46" y="0"/>
                  </a:cubicBezTo>
                  <a:cubicBezTo>
                    <a:pt x="54" y="0"/>
                    <a:pt x="54" y="0"/>
                    <a:pt x="54" y="0"/>
                  </a:cubicBezTo>
                  <a:cubicBezTo>
                    <a:pt x="54" y="53"/>
                    <a:pt x="54" y="53"/>
                    <a:pt x="54" y="53"/>
                  </a:cubicBezTo>
                  <a:cubicBezTo>
                    <a:pt x="49" y="53"/>
                    <a:pt x="49" y="53"/>
                    <a:pt x="49" y="53"/>
                  </a:cubicBezTo>
                  <a:cubicBezTo>
                    <a:pt x="49" y="6"/>
                    <a:pt x="49" y="6"/>
                    <a:pt x="49" y="6"/>
                  </a:cubicBezTo>
                  <a:cubicBezTo>
                    <a:pt x="48" y="8"/>
                    <a:pt x="47" y="11"/>
                    <a:pt x="46" y="13"/>
                  </a:cubicBezTo>
                  <a:cubicBezTo>
                    <a:pt x="45" y="15"/>
                    <a:pt x="44" y="18"/>
                    <a:pt x="43" y="21"/>
                  </a:cubicBezTo>
                  <a:cubicBezTo>
                    <a:pt x="42" y="23"/>
                    <a:pt x="41" y="26"/>
                    <a:pt x="40" y="29"/>
                  </a:cubicBezTo>
                  <a:cubicBezTo>
                    <a:pt x="30" y="53"/>
                    <a:pt x="30" y="53"/>
                    <a:pt x="30" y="53"/>
                  </a:cubicBezTo>
                  <a:cubicBezTo>
                    <a:pt x="26" y="53"/>
                    <a:pt x="26" y="53"/>
                    <a:pt x="26" y="53"/>
                  </a:cubicBezTo>
                  <a:cubicBezTo>
                    <a:pt x="6" y="6"/>
                    <a:pt x="6" y="6"/>
                    <a:pt x="6" y="6"/>
                  </a:cubicBezTo>
                  <a:cubicBezTo>
                    <a:pt x="6" y="53"/>
                    <a:pt x="6" y="53"/>
                    <a:pt x="6" y="53"/>
                  </a:cubicBezTo>
                  <a:cubicBezTo>
                    <a:pt x="0" y="53"/>
                    <a:pt x="0" y="53"/>
                    <a:pt x="0" y="53"/>
                  </a:cubicBezTo>
                  <a:cubicBezTo>
                    <a:pt x="0" y="0"/>
                    <a:pt x="0" y="0"/>
                    <a:pt x="0" y="0"/>
                  </a:cubicBez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Rectangle 49">
              <a:extLst>
                <a:ext uri="{FF2B5EF4-FFF2-40B4-BE49-F238E27FC236}">
                  <a16:creationId xmlns:a16="http://schemas.microsoft.com/office/drawing/2014/main" id="{55E31FD3-D362-4DD1-8D9C-8D8A9D249134}"/>
                </a:ext>
              </a:extLst>
            </p:cNvPr>
            <p:cNvSpPr>
              <a:spLocks noChangeArrowheads="1"/>
            </p:cNvSpPr>
            <p:nvPr/>
          </p:nvSpPr>
          <p:spPr bwMode="auto">
            <a:xfrm>
              <a:off x="16524288" y="7335838"/>
              <a:ext cx="19050" cy="1952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0">
              <a:extLst>
                <a:ext uri="{FF2B5EF4-FFF2-40B4-BE49-F238E27FC236}">
                  <a16:creationId xmlns:a16="http://schemas.microsoft.com/office/drawing/2014/main" id="{3EC53C41-31D0-4E6F-BBF5-F95392155C49}"/>
                </a:ext>
              </a:extLst>
            </p:cNvPr>
            <p:cNvSpPr>
              <a:spLocks/>
            </p:cNvSpPr>
            <p:nvPr/>
          </p:nvSpPr>
          <p:spPr bwMode="auto">
            <a:xfrm>
              <a:off x="16700500" y="7331075"/>
              <a:ext cx="98425" cy="200025"/>
            </a:xfrm>
            <a:custGeom>
              <a:avLst/>
              <a:gdLst>
                <a:gd name="T0" fmla="*/ 0 w 62"/>
                <a:gd name="T1" fmla="*/ 126 h 126"/>
                <a:gd name="T2" fmla="*/ 0 w 62"/>
                <a:gd name="T3" fmla="*/ 0 h 126"/>
                <a:gd name="T4" fmla="*/ 12 w 62"/>
                <a:gd name="T5" fmla="*/ 0 h 126"/>
                <a:gd name="T6" fmla="*/ 12 w 62"/>
                <a:gd name="T7" fmla="*/ 115 h 126"/>
                <a:gd name="T8" fmla="*/ 62 w 62"/>
                <a:gd name="T9" fmla="*/ 115 h 126"/>
                <a:gd name="T10" fmla="*/ 62 w 62"/>
                <a:gd name="T11" fmla="*/ 126 h 126"/>
                <a:gd name="T12" fmla="*/ 0 w 62"/>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2" h="126">
                  <a:moveTo>
                    <a:pt x="0" y="126"/>
                  </a:moveTo>
                  <a:lnTo>
                    <a:pt x="0" y="0"/>
                  </a:lnTo>
                  <a:lnTo>
                    <a:pt x="12" y="0"/>
                  </a:lnTo>
                  <a:lnTo>
                    <a:pt x="12" y="115"/>
                  </a:lnTo>
                  <a:lnTo>
                    <a:pt x="62" y="115"/>
                  </a:lnTo>
                  <a:lnTo>
                    <a:pt x="62"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51">
              <a:extLst>
                <a:ext uri="{FF2B5EF4-FFF2-40B4-BE49-F238E27FC236}">
                  <a16:creationId xmlns:a16="http://schemas.microsoft.com/office/drawing/2014/main" id="{2838D1A2-8D77-4AFB-B2C5-6EBD4ACF6E1A}"/>
                </a:ext>
              </a:extLst>
            </p:cNvPr>
            <p:cNvSpPr>
              <a:spLocks/>
            </p:cNvSpPr>
            <p:nvPr/>
          </p:nvSpPr>
          <p:spPr bwMode="auto">
            <a:xfrm>
              <a:off x="16938625" y="7331075"/>
              <a:ext cx="101600" cy="200025"/>
            </a:xfrm>
            <a:custGeom>
              <a:avLst/>
              <a:gdLst>
                <a:gd name="T0" fmla="*/ 0 w 64"/>
                <a:gd name="T1" fmla="*/ 126 h 126"/>
                <a:gd name="T2" fmla="*/ 0 w 64"/>
                <a:gd name="T3" fmla="*/ 0 h 126"/>
                <a:gd name="T4" fmla="*/ 12 w 64"/>
                <a:gd name="T5" fmla="*/ 0 h 126"/>
                <a:gd name="T6" fmla="*/ 12 w 64"/>
                <a:gd name="T7" fmla="*/ 115 h 126"/>
                <a:gd name="T8" fmla="*/ 64 w 64"/>
                <a:gd name="T9" fmla="*/ 115 h 126"/>
                <a:gd name="T10" fmla="*/ 64 w 64"/>
                <a:gd name="T11" fmla="*/ 126 h 126"/>
                <a:gd name="T12" fmla="*/ 0 w 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4" h="126">
                  <a:moveTo>
                    <a:pt x="0" y="126"/>
                  </a:moveTo>
                  <a:lnTo>
                    <a:pt x="0" y="0"/>
                  </a:lnTo>
                  <a:lnTo>
                    <a:pt x="12" y="0"/>
                  </a:lnTo>
                  <a:lnTo>
                    <a:pt x="12" y="115"/>
                  </a:lnTo>
                  <a:lnTo>
                    <a:pt x="64" y="115"/>
                  </a:lnTo>
                  <a:lnTo>
                    <a:pt x="64"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52">
              <a:extLst>
                <a:ext uri="{FF2B5EF4-FFF2-40B4-BE49-F238E27FC236}">
                  <a16:creationId xmlns:a16="http://schemas.microsoft.com/office/drawing/2014/main" id="{F79AF03B-9E32-44A4-84CC-BE5298E6E48A}"/>
                </a:ext>
              </a:extLst>
            </p:cNvPr>
            <p:cNvSpPr>
              <a:spLocks/>
            </p:cNvSpPr>
            <p:nvPr/>
          </p:nvSpPr>
          <p:spPr bwMode="auto">
            <a:xfrm>
              <a:off x="17178338" y="7335838"/>
              <a:ext cx="101600" cy="195263"/>
            </a:xfrm>
            <a:custGeom>
              <a:avLst/>
              <a:gdLst>
                <a:gd name="T0" fmla="*/ 5 w 27"/>
                <a:gd name="T1" fmla="*/ 47 h 52"/>
                <a:gd name="T2" fmla="*/ 27 w 27"/>
                <a:gd name="T3" fmla="*/ 47 h 52"/>
                <a:gd name="T4" fmla="*/ 27 w 27"/>
                <a:gd name="T5" fmla="*/ 52 h 52"/>
                <a:gd name="T6" fmla="*/ 0 w 27"/>
                <a:gd name="T7" fmla="*/ 52 h 52"/>
                <a:gd name="T8" fmla="*/ 0 w 27"/>
                <a:gd name="T9" fmla="*/ 0 h 52"/>
                <a:gd name="T10" fmla="*/ 27 w 27"/>
                <a:gd name="T11" fmla="*/ 0 h 52"/>
                <a:gd name="T12" fmla="*/ 27 w 27"/>
                <a:gd name="T13" fmla="*/ 2 h 52"/>
                <a:gd name="T14" fmla="*/ 26 w 27"/>
                <a:gd name="T15" fmla="*/ 4 h 52"/>
                <a:gd name="T16" fmla="*/ 5 w 27"/>
                <a:gd name="T17" fmla="*/ 4 h 52"/>
                <a:gd name="T18" fmla="*/ 5 w 27"/>
                <a:gd name="T19" fmla="*/ 23 h 52"/>
                <a:gd name="T20" fmla="*/ 25 w 27"/>
                <a:gd name="T21" fmla="*/ 23 h 52"/>
                <a:gd name="T22" fmla="*/ 25 w 27"/>
                <a:gd name="T23" fmla="*/ 27 h 52"/>
                <a:gd name="T24" fmla="*/ 5 w 27"/>
                <a:gd name="T25" fmla="*/ 27 h 52"/>
                <a:gd name="T26" fmla="*/ 5 w 2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2">
                  <a:moveTo>
                    <a:pt x="5" y="47"/>
                  </a:moveTo>
                  <a:cubicBezTo>
                    <a:pt x="27" y="47"/>
                    <a:pt x="27" y="47"/>
                    <a:pt x="27" y="47"/>
                  </a:cubicBezTo>
                  <a:cubicBezTo>
                    <a:pt x="27" y="52"/>
                    <a:pt x="27" y="52"/>
                    <a:pt x="27" y="52"/>
                  </a:cubicBezTo>
                  <a:cubicBezTo>
                    <a:pt x="0" y="52"/>
                    <a:pt x="0" y="52"/>
                    <a:pt x="0" y="52"/>
                  </a:cubicBezTo>
                  <a:cubicBezTo>
                    <a:pt x="0" y="0"/>
                    <a:pt x="0" y="0"/>
                    <a:pt x="0" y="0"/>
                  </a:cubicBezTo>
                  <a:cubicBezTo>
                    <a:pt x="27" y="0"/>
                    <a:pt x="27" y="0"/>
                    <a:pt x="27" y="0"/>
                  </a:cubicBezTo>
                  <a:cubicBezTo>
                    <a:pt x="27" y="0"/>
                    <a:pt x="27" y="1"/>
                    <a:pt x="27" y="2"/>
                  </a:cubicBezTo>
                  <a:cubicBezTo>
                    <a:pt x="26" y="3"/>
                    <a:pt x="26" y="3"/>
                    <a:pt x="26" y="4"/>
                  </a:cubicBezTo>
                  <a:cubicBezTo>
                    <a:pt x="5" y="4"/>
                    <a:pt x="5" y="4"/>
                    <a:pt x="5" y="4"/>
                  </a:cubicBezTo>
                  <a:cubicBezTo>
                    <a:pt x="5" y="23"/>
                    <a:pt x="5" y="23"/>
                    <a:pt x="5" y="23"/>
                  </a:cubicBezTo>
                  <a:cubicBezTo>
                    <a:pt x="25" y="23"/>
                    <a:pt x="25" y="23"/>
                    <a:pt x="25" y="23"/>
                  </a:cubicBezTo>
                  <a:cubicBezTo>
                    <a:pt x="25" y="27"/>
                    <a:pt x="25" y="27"/>
                    <a:pt x="25" y="27"/>
                  </a:cubicBezTo>
                  <a:cubicBezTo>
                    <a:pt x="5" y="27"/>
                    <a:pt x="5" y="27"/>
                    <a:pt x="5" y="27"/>
                  </a:cubicBezTo>
                  <a:lnTo>
                    <a:pt x="5"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53">
              <a:extLst>
                <a:ext uri="{FF2B5EF4-FFF2-40B4-BE49-F238E27FC236}">
                  <a16:creationId xmlns:a16="http://schemas.microsoft.com/office/drawing/2014/main" id="{207C99BD-5B53-415D-86F8-B697442C3F65}"/>
                </a:ext>
              </a:extLst>
            </p:cNvPr>
            <p:cNvSpPr>
              <a:spLocks noEditPoints="1"/>
            </p:cNvSpPr>
            <p:nvPr/>
          </p:nvSpPr>
          <p:spPr bwMode="auto">
            <a:xfrm>
              <a:off x="17435513" y="7335838"/>
              <a:ext cx="123825" cy="195263"/>
            </a:xfrm>
            <a:custGeom>
              <a:avLst/>
              <a:gdLst>
                <a:gd name="T0" fmla="*/ 33 w 33"/>
                <a:gd name="T1" fmla="*/ 52 h 52"/>
                <a:gd name="T2" fmla="*/ 28 w 33"/>
                <a:gd name="T3" fmla="*/ 52 h 52"/>
                <a:gd name="T4" fmla="*/ 23 w 33"/>
                <a:gd name="T5" fmla="*/ 40 h 52"/>
                <a:gd name="T6" fmla="*/ 19 w 33"/>
                <a:gd name="T7" fmla="*/ 32 h 52"/>
                <a:gd name="T8" fmla="*/ 16 w 33"/>
                <a:gd name="T9" fmla="*/ 28 h 52"/>
                <a:gd name="T10" fmla="*/ 12 w 33"/>
                <a:gd name="T11" fmla="*/ 27 h 52"/>
                <a:gd name="T12" fmla="*/ 5 w 33"/>
                <a:gd name="T13" fmla="*/ 27 h 52"/>
                <a:gd name="T14" fmla="*/ 5 w 33"/>
                <a:gd name="T15" fmla="*/ 52 h 52"/>
                <a:gd name="T16" fmla="*/ 0 w 33"/>
                <a:gd name="T17" fmla="*/ 52 h 52"/>
                <a:gd name="T18" fmla="*/ 0 w 33"/>
                <a:gd name="T19" fmla="*/ 0 h 52"/>
                <a:gd name="T20" fmla="*/ 10 w 33"/>
                <a:gd name="T21" fmla="*/ 0 h 52"/>
                <a:gd name="T22" fmla="*/ 16 w 33"/>
                <a:gd name="T23" fmla="*/ 0 h 52"/>
                <a:gd name="T24" fmla="*/ 23 w 33"/>
                <a:gd name="T25" fmla="*/ 1 h 52"/>
                <a:gd name="T26" fmla="*/ 27 w 33"/>
                <a:gd name="T27" fmla="*/ 5 h 52"/>
                <a:gd name="T28" fmla="*/ 29 w 33"/>
                <a:gd name="T29" fmla="*/ 14 h 52"/>
                <a:gd name="T30" fmla="*/ 29 w 33"/>
                <a:gd name="T31" fmla="*/ 17 h 52"/>
                <a:gd name="T32" fmla="*/ 27 w 33"/>
                <a:gd name="T33" fmla="*/ 20 h 52"/>
                <a:gd name="T34" fmla="*/ 25 w 33"/>
                <a:gd name="T35" fmla="*/ 22 h 52"/>
                <a:gd name="T36" fmla="*/ 23 w 33"/>
                <a:gd name="T37" fmla="*/ 23 h 52"/>
                <a:gd name="T38" fmla="*/ 17 w 33"/>
                <a:gd name="T39" fmla="*/ 25 h 52"/>
                <a:gd name="T40" fmla="*/ 17 w 33"/>
                <a:gd name="T41" fmla="*/ 25 h 52"/>
                <a:gd name="T42" fmla="*/ 22 w 33"/>
                <a:gd name="T43" fmla="*/ 27 h 52"/>
                <a:gd name="T44" fmla="*/ 24 w 33"/>
                <a:gd name="T45" fmla="*/ 31 h 52"/>
                <a:gd name="T46" fmla="*/ 33 w 33"/>
                <a:gd name="T47" fmla="*/ 52 h 52"/>
                <a:gd name="T48" fmla="*/ 11 w 33"/>
                <a:gd name="T49" fmla="*/ 23 h 52"/>
                <a:gd name="T50" fmla="*/ 16 w 33"/>
                <a:gd name="T51" fmla="*/ 22 h 52"/>
                <a:gd name="T52" fmla="*/ 20 w 33"/>
                <a:gd name="T53" fmla="*/ 20 h 52"/>
                <a:gd name="T54" fmla="*/ 23 w 33"/>
                <a:gd name="T55" fmla="*/ 18 h 52"/>
                <a:gd name="T56" fmla="*/ 24 w 33"/>
                <a:gd name="T57" fmla="*/ 14 h 52"/>
                <a:gd name="T58" fmla="*/ 23 w 33"/>
                <a:gd name="T59" fmla="*/ 8 h 52"/>
                <a:gd name="T60" fmla="*/ 20 w 33"/>
                <a:gd name="T61" fmla="*/ 5 h 52"/>
                <a:gd name="T62" fmla="*/ 15 w 33"/>
                <a:gd name="T63" fmla="*/ 4 h 52"/>
                <a:gd name="T64" fmla="*/ 10 w 33"/>
                <a:gd name="T65" fmla="*/ 4 h 52"/>
                <a:gd name="T66" fmla="*/ 5 w 33"/>
                <a:gd name="T67" fmla="*/ 4 h 52"/>
                <a:gd name="T68" fmla="*/ 5 w 33"/>
                <a:gd name="T69" fmla="*/ 23 h 52"/>
                <a:gd name="T70" fmla="*/ 11 w 33"/>
                <a:gd name="T7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52">
                  <a:moveTo>
                    <a:pt x="33" y="52"/>
                  </a:moveTo>
                  <a:cubicBezTo>
                    <a:pt x="28" y="52"/>
                    <a:pt x="28" y="52"/>
                    <a:pt x="28" y="52"/>
                  </a:cubicBezTo>
                  <a:cubicBezTo>
                    <a:pt x="26" y="47"/>
                    <a:pt x="24" y="43"/>
                    <a:pt x="23" y="40"/>
                  </a:cubicBezTo>
                  <a:cubicBezTo>
                    <a:pt x="21" y="37"/>
                    <a:pt x="20" y="34"/>
                    <a:pt x="19" y="32"/>
                  </a:cubicBezTo>
                  <a:cubicBezTo>
                    <a:pt x="18" y="31"/>
                    <a:pt x="17" y="29"/>
                    <a:pt x="16" y="28"/>
                  </a:cubicBezTo>
                  <a:cubicBezTo>
                    <a:pt x="14" y="28"/>
                    <a:pt x="13" y="27"/>
                    <a:pt x="12" y="27"/>
                  </a:cubicBezTo>
                  <a:cubicBezTo>
                    <a:pt x="5" y="27"/>
                    <a:pt x="5" y="27"/>
                    <a:pt x="5" y="27"/>
                  </a:cubicBezTo>
                  <a:cubicBezTo>
                    <a:pt x="5" y="52"/>
                    <a:pt x="5" y="52"/>
                    <a:pt x="5" y="52"/>
                  </a:cubicBezTo>
                  <a:cubicBezTo>
                    <a:pt x="0" y="52"/>
                    <a:pt x="0" y="52"/>
                    <a:pt x="0" y="52"/>
                  </a:cubicBezTo>
                  <a:cubicBezTo>
                    <a:pt x="0" y="0"/>
                    <a:pt x="0" y="0"/>
                    <a:pt x="0" y="0"/>
                  </a:cubicBezTo>
                  <a:cubicBezTo>
                    <a:pt x="10" y="0"/>
                    <a:pt x="10" y="0"/>
                    <a:pt x="10" y="0"/>
                  </a:cubicBezTo>
                  <a:cubicBezTo>
                    <a:pt x="12" y="0"/>
                    <a:pt x="14" y="0"/>
                    <a:pt x="16" y="0"/>
                  </a:cubicBezTo>
                  <a:cubicBezTo>
                    <a:pt x="19" y="0"/>
                    <a:pt x="21" y="0"/>
                    <a:pt x="23" y="1"/>
                  </a:cubicBezTo>
                  <a:cubicBezTo>
                    <a:pt x="24" y="2"/>
                    <a:pt x="26" y="4"/>
                    <a:pt x="27" y="5"/>
                  </a:cubicBezTo>
                  <a:cubicBezTo>
                    <a:pt x="29" y="7"/>
                    <a:pt x="29" y="10"/>
                    <a:pt x="29" y="14"/>
                  </a:cubicBezTo>
                  <a:cubicBezTo>
                    <a:pt x="29" y="15"/>
                    <a:pt x="29" y="16"/>
                    <a:pt x="29" y="17"/>
                  </a:cubicBezTo>
                  <a:cubicBezTo>
                    <a:pt x="28" y="18"/>
                    <a:pt x="28" y="19"/>
                    <a:pt x="27" y="20"/>
                  </a:cubicBezTo>
                  <a:cubicBezTo>
                    <a:pt x="27" y="20"/>
                    <a:pt x="26" y="21"/>
                    <a:pt x="25" y="22"/>
                  </a:cubicBezTo>
                  <a:cubicBezTo>
                    <a:pt x="25" y="22"/>
                    <a:pt x="24" y="23"/>
                    <a:pt x="23" y="23"/>
                  </a:cubicBezTo>
                  <a:cubicBezTo>
                    <a:pt x="22" y="24"/>
                    <a:pt x="20" y="25"/>
                    <a:pt x="17" y="25"/>
                  </a:cubicBezTo>
                  <a:cubicBezTo>
                    <a:pt x="17" y="25"/>
                    <a:pt x="17" y="25"/>
                    <a:pt x="17" y="25"/>
                  </a:cubicBezTo>
                  <a:cubicBezTo>
                    <a:pt x="19" y="25"/>
                    <a:pt x="21" y="26"/>
                    <a:pt x="22" y="27"/>
                  </a:cubicBezTo>
                  <a:cubicBezTo>
                    <a:pt x="23" y="28"/>
                    <a:pt x="23" y="30"/>
                    <a:pt x="24" y="31"/>
                  </a:cubicBezTo>
                  <a:lnTo>
                    <a:pt x="33" y="52"/>
                  </a:lnTo>
                  <a:close/>
                  <a:moveTo>
                    <a:pt x="11" y="23"/>
                  </a:moveTo>
                  <a:cubicBezTo>
                    <a:pt x="13" y="23"/>
                    <a:pt x="14" y="22"/>
                    <a:pt x="16" y="22"/>
                  </a:cubicBezTo>
                  <a:cubicBezTo>
                    <a:pt x="17" y="22"/>
                    <a:pt x="19" y="21"/>
                    <a:pt x="20" y="20"/>
                  </a:cubicBezTo>
                  <a:cubicBezTo>
                    <a:pt x="21" y="20"/>
                    <a:pt x="22" y="19"/>
                    <a:pt x="23" y="18"/>
                  </a:cubicBezTo>
                  <a:cubicBezTo>
                    <a:pt x="24" y="16"/>
                    <a:pt x="24" y="15"/>
                    <a:pt x="24" y="14"/>
                  </a:cubicBezTo>
                  <a:cubicBezTo>
                    <a:pt x="24" y="11"/>
                    <a:pt x="23" y="9"/>
                    <a:pt x="23" y="8"/>
                  </a:cubicBezTo>
                  <a:cubicBezTo>
                    <a:pt x="22" y="7"/>
                    <a:pt x="21" y="6"/>
                    <a:pt x="20" y="5"/>
                  </a:cubicBezTo>
                  <a:cubicBezTo>
                    <a:pt x="18" y="5"/>
                    <a:pt x="17" y="4"/>
                    <a:pt x="15" y="4"/>
                  </a:cubicBezTo>
                  <a:cubicBezTo>
                    <a:pt x="14" y="4"/>
                    <a:pt x="12" y="4"/>
                    <a:pt x="10" y="4"/>
                  </a:cubicBezTo>
                  <a:cubicBezTo>
                    <a:pt x="5" y="4"/>
                    <a:pt x="5" y="4"/>
                    <a:pt x="5" y="4"/>
                  </a:cubicBezTo>
                  <a:cubicBezTo>
                    <a:pt x="5" y="23"/>
                    <a:pt x="5" y="23"/>
                    <a:pt x="5" y="23"/>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2" name="TextBox 81">
            <a:extLst>
              <a:ext uri="{FF2B5EF4-FFF2-40B4-BE49-F238E27FC236}">
                <a16:creationId xmlns:a16="http://schemas.microsoft.com/office/drawing/2014/main" id="{035119B1-6389-4DB8-BF2A-D19C775653F3}"/>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Competitors</a:t>
            </a:r>
          </a:p>
        </p:txBody>
      </p:sp>
      <p:sp>
        <p:nvSpPr>
          <p:cNvPr id="84" name="Rectangle 83">
            <a:extLst>
              <a:ext uri="{FF2B5EF4-FFF2-40B4-BE49-F238E27FC236}">
                <a16:creationId xmlns:a16="http://schemas.microsoft.com/office/drawing/2014/main" id="{10F99890-9D2E-4829-AAE9-F1E4FE6D8E54}"/>
              </a:ext>
            </a:extLst>
          </p:cNvPr>
          <p:cNvSpPr/>
          <p:nvPr/>
        </p:nvSpPr>
        <p:spPr>
          <a:xfrm>
            <a:off x="1310629"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85" name="Rectangle 84">
            <a:extLst>
              <a:ext uri="{FF2B5EF4-FFF2-40B4-BE49-F238E27FC236}">
                <a16:creationId xmlns:a16="http://schemas.microsoft.com/office/drawing/2014/main" id="{7EB502D7-8AF9-4A0E-AE10-32CF9BCD6307}"/>
              </a:ext>
            </a:extLst>
          </p:cNvPr>
          <p:cNvSpPr/>
          <p:nvPr/>
        </p:nvSpPr>
        <p:spPr>
          <a:xfrm>
            <a:off x="6819797"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02</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86" name="Rectangle 85">
            <a:extLst>
              <a:ext uri="{FF2B5EF4-FFF2-40B4-BE49-F238E27FC236}">
                <a16:creationId xmlns:a16="http://schemas.microsoft.com/office/drawing/2014/main" id="{CBD82F7A-3345-48C6-BADC-C08A409EC3DE}"/>
              </a:ext>
            </a:extLst>
          </p:cNvPr>
          <p:cNvSpPr/>
          <p:nvPr/>
        </p:nvSpPr>
        <p:spPr>
          <a:xfrm>
            <a:off x="12328966"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03</a:t>
            </a:r>
            <a:endPar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Tree>
    <p:extLst>
      <p:ext uri="{BB962C8B-B14F-4D97-AF65-F5344CB8AC3E}">
        <p14:creationId xmlns:p14="http://schemas.microsoft.com/office/powerpoint/2010/main" val="12703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82"/>
                                        </p:tgtEl>
                                        <p:attrNameLst>
                                          <p:attrName>style.visibility</p:attrName>
                                        </p:attrNameLst>
                                      </p:cBhvr>
                                      <p:to>
                                        <p:strVal val="visible"/>
                                      </p:to>
                                    </p:set>
                                    <p:anim to="" calcmode="lin" valueType="num">
                                      <p:cBhvr>
                                        <p:cTn id="7" dur="750" fill="hold">
                                          <p:stCondLst>
                                            <p:cond delay="0"/>
                                          </p:stCondLst>
                                        </p:cTn>
                                        <p:tgtEl>
                                          <p:spTgt spid="8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82"/>
                                        </p:tgtEl>
                                      </p:cBhvr>
                                    </p:animEffect>
                                  </p:childTnLst>
                                </p:cTn>
                              </p:par>
                            </p:childTnLst>
                          </p:cTn>
                        </p:par>
                        <p:par>
                          <p:cTn id="9" fill="hold">
                            <p:stCondLst>
                              <p:cond delay="1043"/>
                            </p:stCondLst>
                            <p:childTnLst>
                              <p:par>
                                <p:cTn id="10" presetID="0" presetClass="entr" presetSubtype="0" fill="hold" grpId="0" nodeType="afterEffect">
                                  <p:stCondLst>
                                    <p:cond delay="0"/>
                                  </p:stCondLst>
                                  <p:childTnLst>
                                    <p:set>
                                      <p:cBhvr>
                                        <p:cTn id="11" dur="700" fill="hold">
                                          <p:stCondLst>
                                            <p:cond delay="0"/>
                                          </p:stCondLst>
                                        </p:cTn>
                                        <p:tgtEl>
                                          <p:spTgt spid="60"/>
                                        </p:tgtEl>
                                        <p:attrNameLst>
                                          <p:attrName>style.visibility</p:attrName>
                                        </p:attrNameLst>
                                      </p:cBhvr>
                                      <p:to>
                                        <p:strVal val="visible"/>
                                      </p:to>
                                    </p:set>
                                    <p:anim to="" calcmode="lin" valueType="num">
                                      <p:cBhvr>
                                        <p:cTn id="12" dur="700" fill="hold">
                                          <p:stCondLst>
                                            <p:cond delay="0"/>
                                          </p:stCondLst>
                                        </p:cTn>
                                        <p:tgtEl>
                                          <p:spTgt spid="60"/>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60"/>
                                        </p:tgtEl>
                                        <p:attrNameLst>
                                          <p:attrName>ppt_w</p:attrName>
                                        </p:attrNameLst>
                                      </p:cBhvr>
                                      <p:tavLst>
                                        <p:tav tm="0" fmla="#ppt_w-#ppt_w*((1.5-1.5*$)^3-(1.5-1.5*$)^2)">
                                          <p:val>
                                            <p:strVal val="0"/>
                                          </p:val>
                                        </p:tav>
                                        <p:tav tm="100000">
                                          <p:val>
                                            <p:strVal val="1"/>
                                          </p:val>
                                        </p:tav>
                                      </p:tavLst>
                                    </p:anim>
                                  </p:childTnLst>
                                </p:cTn>
                              </p:par>
                              <p:par>
                                <p:cTn id="14" presetID="0" presetClass="entr" presetSubtype="0" fill="hold" nodeType="withEffect">
                                  <p:stCondLst>
                                    <p:cond delay="0"/>
                                  </p:stCondLst>
                                  <p:childTnLst>
                                    <p:set>
                                      <p:cBhvr>
                                        <p:cTn id="15" dur="700" fill="hold">
                                          <p:stCondLst>
                                            <p:cond delay="0"/>
                                          </p:stCondLst>
                                        </p:cTn>
                                        <p:tgtEl>
                                          <p:spTgt spid="61"/>
                                        </p:tgtEl>
                                        <p:attrNameLst>
                                          <p:attrName>style.visibility</p:attrName>
                                        </p:attrNameLst>
                                      </p:cBhvr>
                                      <p:to>
                                        <p:strVal val="visible"/>
                                      </p:to>
                                    </p:set>
                                    <p:anim to="" calcmode="lin" valueType="num">
                                      <p:cBhvr>
                                        <p:cTn id="16" dur="700" fill="hold">
                                          <p:stCondLst>
                                            <p:cond delay="0"/>
                                          </p:stCondLst>
                                        </p:cTn>
                                        <p:tgtEl>
                                          <p:spTgt spid="61"/>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61"/>
                                        </p:tgtEl>
                                        <p:attrNameLst>
                                          <p:attrName>ppt_w</p:attrName>
                                        </p:attrNameLst>
                                      </p:cBhvr>
                                      <p:tavLst>
                                        <p:tav tm="0" fmla="#ppt_w-#ppt_w*((1.5-1.5*$)^3-(1.5-1.5*$)^2)">
                                          <p:val>
                                            <p:strVal val="0"/>
                                          </p:val>
                                        </p:tav>
                                        <p:tav tm="100000">
                                          <p:val>
                                            <p:strVal val="1"/>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additive="base">
                                        <p:cTn id="20" dur="700" fill="hold"/>
                                        <p:tgtEl>
                                          <p:spTgt spid="84"/>
                                        </p:tgtEl>
                                        <p:attrNameLst>
                                          <p:attrName>ppt_x</p:attrName>
                                        </p:attrNameLst>
                                      </p:cBhvr>
                                      <p:tavLst>
                                        <p:tav tm="0">
                                          <p:val>
                                            <p:strVal val="#ppt_x"/>
                                          </p:val>
                                        </p:tav>
                                        <p:tav tm="100000">
                                          <p:val>
                                            <p:strVal val="#ppt_x"/>
                                          </p:val>
                                        </p:tav>
                                      </p:tavLst>
                                    </p:anim>
                                    <p:anim calcmode="lin" valueType="num">
                                      <p:cBhvr additive="base">
                                        <p:cTn id="21" dur="700" fill="hold"/>
                                        <p:tgtEl>
                                          <p:spTgt spid="84"/>
                                        </p:tgtEl>
                                        <p:attrNameLst>
                                          <p:attrName>ppt_y</p:attrName>
                                        </p:attrNameLst>
                                      </p:cBhvr>
                                      <p:tavLst>
                                        <p:tav tm="0">
                                          <p:val>
                                            <p:strVal val="1+#ppt_h/2"/>
                                          </p:val>
                                        </p:tav>
                                        <p:tav tm="100000">
                                          <p:val>
                                            <p:strVal val="#ppt_y"/>
                                          </p:val>
                                        </p:tav>
                                      </p:tavLst>
                                    </p:anim>
                                  </p:childTnLst>
                                </p:cTn>
                              </p:par>
                            </p:childTnLst>
                          </p:cTn>
                        </p:par>
                        <p:par>
                          <p:cTn id="22" fill="hold">
                            <p:stCondLst>
                              <p:cond delay="1743"/>
                            </p:stCondLst>
                            <p:childTnLst>
                              <p:par>
                                <p:cTn id="23" presetID="0" presetClass="entr" presetSubtype="0" fill="hold" grpId="0" nodeType="afterEffect">
                                  <p:stCondLst>
                                    <p:cond delay="0"/>
                                  </p:stCondLst>
                                  <p:childTnLst>
                                    <p:set>
                                      <p:cBhvr>
                                        <p:cTn id="24" dur="700" fill="hold">
                                          <p:stCondLst>
                                            <p:cond delay="0"/>
                                          </p:stCondLst>
                                        </p:cTn>
                                        <p:tgtEl>
                                          <p:spTgt spid="3"/>
                                        </p:tgtEl>
                                        <p:attrNameLst>
                                          <p:attrName>style.visibility</p:attrName>
                                        </p:attrNameLst>
                                      </p:cBhvr>
                                      <p:to>
                                        <p:strVal val="visible"/>
                                      </p:to>
                                    </p:set>
                                    <p:anim to="" calcmode="lin" valueType="num">
                                      <p:cBhvr>
                                        <p:cTn id="25"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4"/>
                                        </p:tgtEl>
                                        <p:attrNameLst>
                                          <p:attrName>style.visibility</p:attrName>
                                        </p:attrNameLst>
                                      </p:cBhvr>
                                      <p:to>
                                        <p:strVal val="visible"/>
                                      </p:to>
                                    </p:set>
                                    <p:anim to="" calcmode="lin" valueType="num">
                                      <p:cBhvr>
                                        <p:cTn id="29"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700" fill="hold"/>
                                        <p:tgtEl>
                                          <p:spTgt spid="85"/>
                                        </p:tgtEl>
                                        <p:attrNameLst>
                                          <p:attrName>ppt_x</p:attrName>
                                        </p:attrNameLst>
                                      </p:cBhvr>
                                      <p:tavLst>
                                        <p:tav tm="0">
                                          <p:val>
                                            <p:strVal val="#ppt_x"/>
                                          </p:val>
                                        </p:tav>
                                        <p:tav tm="100000">
                                          <p:val>
                                            <p:strVal val="#ppt_x"/>
                                          </p:val>
                                        </p:tav>
                                      </p:tavLst>
                                    </p:anim>
                                    <p:anim calcmode="lin" valueType="num">
                                      <p:cBhvr additive="base">
                                        <p:cTn id="34" dur="700" fill="hold"/>
                                        <p:tgtEl>
                                          <p:spTgt spid="85"/>
                                        </p:tgtEl>
                                        <p:attrNameLst>
                                          <p:attrName>ppt_y</p:attrName>
                                        </p:attrNameLst>
                                      </p:cBhvr>
                                      <p:tavLst>
                                        <p:tav tm="0">
                                          <p:val>
                                            <p:strVal val="1+#ppt_h/2"/>
                                          </p:val>
                                        </p:tav>
                                        <p:tav tm="100000">
                                          <p:val>
                                            <p:strVal val="#ppt_y"/>
                                          </p:val>
                                        </p:tav>
                                      </p:tavLst>
                                    </p:anim>
                                  </p:childTnLst>
                                </p:cTn>
                              </p:par>
                            </p:childTnLst>
                          </p:cTn>
                        </p:par>
                        <p:par>
                          <p:cTn id="35" fill="hold">
                            <p:stCondLst>
                              <p:cond delay="2443"/>
                            </p:stCondLst>
                            <p:childTnLst>
                              <p:par>
                                <p:cTn id="36" presetID="0" presetClass="entr" presetSubtype="0" fill="hold" grpId="0" nodeType="afterEffect">
                                  <p:stCondLst>
                                    <p:cond delay="0"/>
                                  </p:stCondLst>
                                  <p:childTnLst>
                                    <p:set>
                                      <p:cBhvr>
                                        <p:cTn id="37" dur="700" fill="hold">
                                          <p:stCondLst>
                                            <p:cond delay="0"/>
                                          </p:stCondLst>
                                        </p:cTn>
                                        <p:tgtEl>
                                          <p:spTgt spid="32"/>
                                        </p:tgtEl>
                                        <p:attrNameLst>
                                          <p:attrName>style.visibility</p:attrName>
                                        </p:attrNameLst>
                                      </p:cBhvr>
                                      <p:to>
                                        <p:strVal val="visible"/>
                                      </p:to>
                                    </p:set>
                                    <p:anim to="" calcmode="lin" valueType="num">
                                      <p:cBhvr>
                                        <p:cTn id="38" dur="700" fill="hold">
                                          <p:stCondLst>
                                            <p:cond delay="0"/>
                                          </p:stCondLst>
                                        </p:cTn>
                                        <p:tgtEl>
                                          <p:spTgt spid="32"/>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32"/>
                                        </p:tgtEl>
                                        <p:attrNameLst>
                                          <p:attrName>ppt_w</p:attrName>
                                        </p:attrNameLst>
                                      </p:cBhvr>
                                      <p:tavLst>
                                        <p:tav tm="0" fmla="#ppt_w-#ppt_w*((1.5-1.5*$)^3-(1.5-1.5*$)^2)">
                                          <p:val>
                                            <p:strVal val="0"/>
                                          </p:val>
                                        </p:tav>
                                        <p:tav tm="100000">
                                          <p:val>
                                            <p:strVal val="1"/>
                                          </p:val>
                                        </p:tav>
                                      </p:tavLst>
                                    </p:anim>
                                  </p:childTnLst>
                                </p:cTn>
                              </p:par>
                              <p:par>
                                <p:cTn id="40" presetID="0" presetClass="entr" presetSubtype="0" fill="hold" nodeType="withEffect">
                                  <p:stCondLst>
                                    <p:cond delay="0"/>
                                  </p:stCondLst>
                                  <p:childTnLst>
                                    <p:set>
                                      <p:cBhvr>
                                        <p:cTn id="41" dur="700" fill="hold">
                                          <p:stCondLst>
                                            <p:cond delay="0"/>
                                          </p:stCondLst>
                                        </p:cTn>
                                        <p:tgtEl>
                                          <p:spTgt spid="33"/>
                                        </p:tgtEl>
                                        <p:attrNameLst>
                                          <p:attrName>style.visibility</p:attrName>
                                        </p:attrNameLst>
                                      </p:cBhvr>
                                      <p:to>
                                        <p:strVal val="visible"/>
                                      </p:to>
                                    </p:set>
                                    <p:anim to="" calcmode="lin" valueType="num">
                                      <p:cBhvr>
                                        <p:cTn id="42"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43"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700" fill="hold"/>
                                        <p:tgtEl>
                                          <p:spTgt spid="86"/>
                                        </p:tgtEl>
                                        <p:attrNameLst>
                                          <p:attrName>ppt_x</p:attrName>
                                        </p:attrNameLst>
                                      </p:cBhvr>
                                      <p:tavLst>
                                        <p:tav tm="0">
                                          <p:val>
                                            <p:strVal val="#ppt_x"/>
                                          </p:val>
                                        </p:tav>
                                        <p:tav tm="100000">
                                          <p:val>
                                            <p:strVal val="#ppt_x"/>
                                          </p:val>
                                        </p:tav>
                                      </p:tavLst>
                                    </p:anim>
                                    <p:anim calcmode="lin" valueType="num">
                                      <p:cBhvr additive="base">
                                        <p:cTn id="47" dur="7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60" grpId="0" animBg="1"/>
      <p:bldP spid="82" grpId="0"/>
      <p:bldP spid="84"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5FE668-DC11-4D9C-98C7-35FFCCA4CD65}"/>
              </a:ext>
            </a:extLst>
          </p:cNvPr>
          <p:cNvSpPr>
            <a:spLocks noGrp="1"/>
          </p:cNvSpPr>
          <p:nvPr>
            <p:ph type="pic" sz="quarter" idx="10"/>
          </p:nvPr>
        </p:nvSpPr>
        <p:spPr/>
      </p:sp>
      <p:grpSp>
        <p:nvGrpSpPr>
          <p:cNvPr id="4" name="Group 3">
            <a:extLst>
              <a:ext uri="{FF2B5EF4-FFF2-40B4-BE49-F238E27FC236}">
                <a16:creationId xmlns:a16="http://schemas.microsoft.com/office/drawing/2014/main" id="{493BF8E1-8C13-4083-B543-D764437A52FA}"/>
              </a:ext>
            </a:extLst>
          </p:cNvPr>
          <p:cNvGrpSpPr/>
          <p:nvPr/>
        </p:nvGrpSpPr>
        <p:grpSpPr>
          <a:xfrm>
            <a:off x="8748029" y="6254561"/>
            <a:ext cx="738179" cy="660684"/>
            <a:chOff x="2292350" y="425450"/>
            <a:chExt cx="385763" cy="395288"/>
          </a:xfrm>
          <a:solidFill>
            <a:schemeClr val="accent1"/>
          </a:solidFill>
        </p:grpSpPr>
        <p:sp>
          <p:nvSpPr>
            <p:cNvPr id="5" name="Freeform 139">
              <a:extLst>
                <a:ext uri="{FF2B5EF4-FFF2-40B4-BE49-F238E27FC236}">
                  <a16:creationId xmlns:a16="http://schemas.microsoft.com/office/drawing/2014/main" id="{8779A7B9-71E9-4129-A163-C29748EC83A3}"/>
                </a:ext>
              </a:extLst>
            </p:cNvPr>
            <p:cNvSpPr>
              <a:spLocks noEditPoints="1"/>
            </p:cNvSpPr>
            <p:nvPr/>
          </p:nvSpPr>
          <p:spPr bwMode="auto">
            <a:xfrm>
              <a:off x="2292350" y="561975"/>
              <a:ext cx="385763" cy="258763"/>
            </a:xfrm>
            <a:custGeom>
              <a:avLst/>
              <a:gdLst>
                <a:gd name="T0" fmla="*/ 242 w 346"/>
                <a:gd name="T1" fmla="*/ 164 h 233"/>
                <a:gd name="T2" fmla="*/ 244 w 346"/>
                <a:gd name="T3" fmla="*/ 156 h 233"/>
                <a:gd name="T4" fmla="*/ 252 w 346"/>
                <a:gd name="T5" fmla="*/ 158 h 233"/>
                <a:gd name="T6" fmla="*/ 281 w 346"/>
                <a:gd name="T7" fmla="*/ 147 h 233"/>
                <a:gd name="T8" fmla="*/ 320 w 346"/>
                <a:gd name="T9" fmla="*/ 72 h 233"/>
                <a:gd name="T10" fmla="*/ 296 w 346"/>
                <a:gd name="T11" fmla="*/ 43 h 233"/>
                <a:gd name="T12" fmla="*/ 271 w 346"/>
                <a:gd name="T13" fmla="*/ 44 h 233"/>
                <a:gd name="T14" fmla="*/ 274 w 346"/>
                <a:gd name="T15" fmla="*/ 32 h 233"/>
                <a:gd name="T16" fmla="*/ 261 w 346"/>
                <a:gd name="T17" fmla="*/ 11 h 233"/>
                <a:gd name="T18" fmla="*/ 173 w 346"/>
                <a:gd name="T19" fmla="*/ 0 h 233"/>
                <a:gd name="T20" fmla="*/ 86 w 346"/>
                <a:gd name="T21" fmla="*/ 11 h 233"/>
                <a:gd name="T22" fmla="*/ 73 w 346"/>
                <a:gd name="T23" fmla="*/ 32 h 233"/>
                <a:gd name="T24" fmla="*/ 105 w 346"/>
                <a:gd name="T25" fmla="*/ 164 h 233"/>
                <a:gd name="T26" fmla="*/ 0 w 346"/>
                <a:gd name="T27" fmla="*/ 197 h 233"/>
                <a:gd name="T28" fmla="*/ 173 w 346"/>
                <a:gd name="T29" fmla="*/ 233 h 233"/>
                <a:gd name="T30" fmla="*/ 346 w 346"/>
                <a:gd name="T31" fmla="*/ 197 h 233"/>
                <a:gd name="T32" fmla="*/ 242 w 346"/>
                <a:gd name="T33" fmla="*/ 164 h 233"/>
                <a:gd name="T34" fmla="*/ 179 w 346"/>
                <a:gd name="T35" fmla="*/ 37 h 233"/>
                <a:gd name="T36" fmla="*/ 264 w 346"/>
                <a:gd name="T37" fmla="*/ 32 h 233"/>
                <a:gd name="T38" fmla="*/ 226 w 346"/>
                <a:gd name="T39" fmla="*/ 181 h 233"/>
                <a:gd name="T40" fmla="*/ 173 w 346"/>
                <a:gd name="T41" fmla="*/ 185 h 233"/>
                <a:gd name="T42" fmla="*/ 121 w 346"/>
                <a:gd name="T43" fmla="*/ 181 h 233"/>
                <a:gd name="T44" fmla="*/ 82 w 346"/>
                <a:gd name="T45" fmla="*/ 30 h 233"/>
                <a:gd name="T46" fmla="*/ 179 w 346"/>
                <a:gd name="T47" fmla="*/ 37 h 233"/>
                <a:gd name="T48" fmla="*/ 264 w 346"/>
                <a:gd name="T49" fmla="*/ 75 h 233"/>
                <a:gd name="T50" fmla="*/ 283 w 346"/>
                <a:gd name="T51" fmla="*/ 71 h 233"/>
                <a:gd name="T52" fmla="*/ 292 w 346"/>
                <a:gd name="T53" fmla="*/ 81 h 233"/>
                <a:gd name="T54" fmla="*/ 267 w 346"/>
                <a:gd name="T55" fmla="*/ 123 h 233"/>
                <a:gd name="T56" fmla="*/ 251 w 346"/>
                <a:gd name="T57" fmla="*/ 129 h 233"/>
                <a:gd name="T58" fmla="*/ 264 w 346"/>
                <a:gd name="T59" fmla="*/ 75 h 233"/>
                <a:gd name="T60" fmla="*/ 292 w 346"/>
                <a:gd name="T61" fmla="*/ 53 h 233"/>
                <a:gd name="T62" fmla="*/ 311 w 346"/>
                <a:gd name="T63" fmla="*/ 75 h 233"/>
                <a:gd name="T64" fmla="*/ 275 w 346"/>
                <a:gd name="T65" fmla="*/ 139 h 233"/>
                <a:gd name="T66" fmla="*/ 246 w 346"/>
                <a:gd name="T67" fmla="*/ 146 h 233"/>
                <a:gd name="T68" fmla="*/ 248 w 346"/>
                <a:gd name="T69" fmla="*/ 139 h 233"/>
                <a:gd name="T70" fmla="*/ 252 w 346"/>
                <a:gd name="T71" fmla="*/ 139 h 233"/>
                <a:gd name="T72" fmla="*/ 273 w 346"/>
                <a:gd name="T73" fmla="*/ 132 h 233"/>
                <a:gd name="T74" fmla="*/ 301 w 346"/>
                <a:gd name="T75" fmla="*/ 77 h 233"/>
                <a:gd name="T76" fmla="*/ 286 w 346"/>
                <a:gd name="T77" fmla="*/ 61 h 233"/>
                <a:gd name="T78" fmla="*/ 267 w 346"/>
                <a:gd name="T79" fmla="*/ 63 h 233"/>
                <a:gd name="T80" fmla="*/ 268 w 346"/>
                <a:gd name="T81" fmla="*/ 56 h 233"/>
                <a:gd name="T82" fmla="*/ 292 w 346"/>
                <a:gd name="T83" fmla="*/ 53 h 233"/>
                <a:gd name="T84" fmla="*/ 173 w 346"/>
                <a:gd name="T85" fmla="*/ 10 h 233"/>
                <a:gd name="T86" fmla="*/ 259 w 346"/>
                <a:gd name="T87" fmla="*/ 21 h 233"/>
                <a:gd name="T88" fmla="*/ 262 w 346"/>
                <a:gd name="T89" fmla="*/ 22 h 233"/>
                <a:gd name="T90" fmla="*/ 179 w 346"/>
                <a:gd name="T91" fmla="*/ 27 h 233"/>
                <a:gd name="T92" fmla="*/ 88 w 346"/>
                <a:gd name="T93" fmla="*/ 21 h 233"/>
                <a:gd name="T94" fmla="*/ 88 w 346"/>
                <a:gd name="T95" fmla="*/ 21 h 233"/>
                <a:gd name="T96" fmla="*/ 173 w 346"/>
                <a:gd name="T97" fmla="*/ 10 h 233"/>
                <a:gd name="T98" fmla="*/ 173 w 346"/>
                <a:gd name="T99" fmla="*/ 223 h 233"/>
                <a:gd name="T100" fmla="*/ 10 w 346"/>
                <a:gd name="T101" fmla="*/ 197 h 233"/>
                <a:gd name="T102" fmla="*/ 108 w 346"/>
                <a:gd name="T103" fmla="*/ 174 h 233"/>
                <a:gd name="T104" fmla="*/ 113 w 346"/>
                <a:gd name="T105" fmla="*/ 189 h 233"/>
                <a:gd name="T106" fmla="*/ 173 w 346"/>
                <a:gd name="T107" fmla="*/ 195 h 233"/>
                <a:gd name="T108" fmla="*/ 233 w 346"/>
                <a:gd name="T109" fmla="*/ 189 h 233"/>
                <a:gd name="T110" fmla="*/ 239 w 346"/>
                <a:gd name="T111" fmla="*/ 174 h 233"/>
                <a:gd name="T112" fmla="*/ 336 w 346"/>
                <a:gd name="T113" fmla="*/ 197 h 233"/>
                <a:gd name="T114" fmla="*/ 173 w 346"/>
                <a:gd name="T115" fmla="*/ 22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233">
                  <a:moveTo>
                    <a:pt x="242" y="164"/>
                  </a:moveTo>
                  <a:cubicBezTo>
                    <a:pt x="242" y="162"/>
                    <a:pt x="243" y="159"/>
                    <a:pt x="244" y="156"/>
                  </a:cubicBezTo>
                  <a:cubicBezTo>
                    <a:pt x="246" y="157"/>
                    <a:pt x="249" y="158"/>
                    <a:pt x="252" y="158"/>
                  </a:cubicBezTo>
                  <a:cubicBezTo>
                    <a:pt x="260" y="158"/>
                    <a:pt x="270" y="154"/>
                    <a:pt x="281" y="147"/>
                  </a:cubicBezTo>
                  <a:cubicBezTo>
                    <a:pt x="307" y="130"/>
                    <a:pt x="329" y="98"/>
                    <a:pt x="320" y="72"/>
                  </a:cubicBezTo>
                  <a:cubicBezTo>
                    <a:pt x="315" y="57"/>
                    <a:pt x="306" y="47"/>
                    <a:pt x="296" y="43"/>
                  </a:cubicBezTo>
                  <a:cubicBezTo>
                    <a:pt x="287" y="40"/>
                    <a:pt x="278" y="42"/>
                    <a:pt x="271" y="44"/>
                  </a:cubicBezTo>
                  <a:cubicBezTo>
                    <a:pt x="272" y="40"/>
                    <a:pt x="273" y="36"/>
                    <a:pt x="274" y="32"/>
                  </a:cubicBezTo>
                  <a:cubicBezTo>
                    <a:pt x="276" y="22"/>
                    <a:pt x="270" y="13"/>
                    <a:pt x="261" y="11"/>
                  </a:cubicBezTo>
                  <a:cubicBezTo>
                    <a:pt x="245" y="7"/>
                    <a:pt x="212" y="0"/>
                    <a:pt x="173" y="0"/>
                  </a:cubicBezTo>
                  <a:cubicBezTo>
                    <a:pt x="135" y="0"/>
                    <a:pt x="102" y="7"/>
                    <a:pt x="86" y="11"/>
                  </a:cubicBezTo>
                  <a:cubicBezTo>
                    <a:pt x="76" y="13"/>
                    <a:pt x="71" y="22"/>
                    <a:pt x="73" y="32"/>
                  </a:cubicBezTo>
                  <a:cubicBezTo>
                    <a:pt x="90" y="105"/>
                    <a:pt x="99" y="143"/>
                    <a:pt x="105" y="164"/>
                  </a:cubicBezTo>
                  <a:cubicBezTo>
                    <a:pt x="69" y="167"/>
                    <a:pt x="0" y="176"/>
                    <a:pt x="0" y="197"/>
                  </a:cubicBezTo>
                  <a:cubicBezTo>
                    <a:pt x="0" y="226"/>
                    <a:pt x="114" y="233"/>
                    <a:pt x="173" y="233"/>
                  </a:cubicBezTo>
                  <a:cubicBezTo>
                    <a:pt x="233" y="233"/>
                    <a:pt x="346" y="226"/>
                    <a:pt x="346" y="197"/>
                  </a:cubicBezTo>
                  <a:cubicBezTo>
                    <a:pt x="346" y="176"/>
                    <a:pt x="277" y="167"/>
                    <a:pt x="242" y="164"/>
                  </a:cubicBezTo>
                  <a:close/>
                  <a:moveTo>
                    <a:pt x="179" y="37"/>
                  </a:moveTo>
                  <a:cubicBezTo>
                    <a:pt x="211" y="37"/>
                    <a:pt x="241" y="35"/>
                    <a:pt x="264" y="32"/>
                  </a:cubicBezTo>
                  <a:cubicBezTo>
                    <a:pt x="244" y="115"/>
                    <a:pt x="230" y="173"/>
                    <a:pt x="226" y="181"/>
                  </a:cubicBezTo>
                  <a:cubicBezTo>
                    <a:pt x="221" y="184"/>
                    <a:pt x="195" y="185"/>
                    <a:pt x="173" y="185"/>
                  </a:cubicBezTo>
                  <a:cubicBezTo>
                    <a:pt x="152" y="185"/>
                    <a:pt x="126" y="184"/>
                    <a:pt x="121" y="181"/>
                  </a:cubicBezTo>
                  <a:cubicBezTo>
                    <a:pt x="117" y="173"/>
                    <a:pt x="102" y="114"/>
                    <a:pt x="82" y="30"/>
                  </a:cubicBezTo>
                  <a:cubicBezTo>
                    <a:pt x="106" y="35"/>
                    <a:pt x="141" y="37"/>
                    <a:pt x="179" y="37"/>
                  </a:cubicBezTo>
                  <a:close/>
                  <a:moveTo>
                    <a:pt x="264" y="75"/>
                  </a:moveTo>
                  <a:cubicBezTo>
                    <a:pt x="268" y="73"/>
                    <a:pt x="276" y="69"/>
                    <a:pt x="283" y="71"/>
                  </a:cubicBezTo>
                  <a:cubicBezTo>
                    <a:pt x="287" y="72"/>
                    <a:pt x="290" y="75"/>
                    <a:pt x="292" y="81"/>
                  </a:cubicBezTo>
                  <a:cubicBezTo>
                    <a:pt x="297" y="94"/>
                    <a:pt x="283" y="113"/>
                    <a:pt x="267" y="123"/>
                  </a:cubicBezTo>
                  <a:cubicBezTo>
                    <a:pt x="261" y="128"/>
                    <a:pt x="254" y="130"/>
                    <a:pt x="251" y="129"/>
                  </a:cubicBezTo>
                  <a:cubicBezTo>
                    <a:pt x="254" y="115"/>
                    <a:pt x="259" y="97"/>
                    <a:pt x="264" y="75"/>
                  </a:cubicBezTo>
                  <a:close/>
                  <a:moveTo>
                    <a:pt x="292" y="53"/>
                  </a:moveTo>
                  <a:cubicBezTo>
                    <a:pt x="300" y="56"/>
                    <a:pt x="306" y="63"/>
                    <a:pt x="311" y="75"/>
                  </a:cubicBezTo>
                  <a:cubicBezTo>
                    <a:pt x="318" y="95"/>
                    <a:pt x="298" y="124"/>
                    <a:pt x="275" y="139"/>
                  </a:cubicBezTo>
                  <a:cubicBezTo>
                    <a:pt x="263" y="147"/>
                    <a:pt x="253" y="149"/>
                    <a:pt x="246" y="146"/>
                  </a:cubicBezTo>
                  <a:cubicBezTo>
                    <a:pt x="247" y="144"/>
                    <a:pt x="248" y="141"/>
                    <a:pt x="248" y="139"/>
                  </a:cubicBezTo>
                  <a:cubicBezTo>
                    <a:pt x="250" y="139"/>
                    <a:pt x="251" y="139"/>
                    <a:pt x="252" y="139"/>
                  </a:cubicBezTo>
                  <a:cubicBezTo>
                    <a:pt x="258" y="139"/>
                    <a:pt x="265" y="137"/>
                    <a:pt x="273" y="132"/>
                  </a:cubicBezTo>
                  <a:cubicBezTo>
                    <a:pt x="289" y="121"/>
                    <a:pt x="309" y="97"/>
                    <a:pt x="301" y="77"/>
                  </a:cubicBezTo>
                  <a:cubicBezTo>
                    <a:pt x="298" y="69"/>
                    <a:pt x="293" y="64"/>
                    <a:pt x="286" y="61"/>
                  </a:cubicBezTo>
                  <a:cubicBezTo>
                    <a:pt x="279" y="59"/>
                    <a:pt x="272" y="61"/>
                    <a:pt x="267" y="63"/>
                  </a:cubicBezTo>
                  <a:cubicBezTo>
                    <a:pt x="267" y="61"/>
                    <a:pt x="268" y="58"/>
                    <a:pt x="268" y="56"/>
                  </a:cubicBezTo>
                  <a:cubicBezTo>
                    <a:pt x="272" y="54"/>
                    <a:pt x="282" y="50"/>
                    <a:pt x="292" y="53"/>
                  </a:cubicBezTo>
                  <a:close/>
                  <a:moveTo>
                    <a:pt x="173" y="10"/>
                  </a:moveTo>
                  <a:cubicBezTo>
                    <a:pt x="211" y="10"/>
                    <a:pt x="243" y="17"/>
                    <a:pt x="259" y="21"/>
                  </a:cubicBezTo>
                  <a:cubicBezTo>
                    <a:pt x="260" y="21"/>
                    <a:pt x="261" y="21"/>
                    <a:pt x="262" y="22"/>
                  </a:cubicBezTo>
                  <a:cubicBezTo>
                    <a:pt x="240" y="25"/>
                    <a:pt x="210" y="27"/>
                    <a:pt x="179" y="27"/>
                  </a:cubicBezTo>
                  <a:cubicBezTo>
                    <a:pt x="144" y="27"/>
                    <a:pt x="111" y="25"/>
                    <a:pt x="88" y="21"/>
                  </a:cubicBezTo>
                  <a:cubicBezTo>
                    <a:pt x="88" y="21"/>
                    <a:pt x="88" y="21"/>
                    <a:pt x="88" y="21"/>
                  </a:cubicBezTo>
                  <a:cubicBezTo>
                    <a:pt x="104" y="17"/>
                    <a:pt x="136" y="10"/>
                    <a:pt x="173" y="10"/>
                  </a:cubicBezTo>
                  <a:close/>
                  <a:moveTo>
                    <a:pt x="173" y="223"/>
                  </a:moveTo>
                  <a:cubicBezTo>
                    <a:pt x="68" y="223"/>
                    <a:pt x="10" y="206"/>
                    <a:pt x="10" y="197"/>
                  </a:cubicBezTo>
                  <a:cubicBezTo>
                    <a:pt x="10" y="192"/>
                    <a:pt x="35" y="180"/>
                    <a:pt x="108" y="174"/>
                  </a:cubicBezTo>
                  <a:cubicBezTo>
                    <a:pt x="112" y="187"/>
                    <a:pt x="113" y="188"/>
                    <a:pt x="113" y="189"/>
                  </a:cubicBezTo>
                  <a:cubicBezTo>
                    <a:pt x="117" y="193"/>
                    <a:pt x="138" y="195"/>
                    <a:pt x="173" y="195"/>
                  </a:cubicBezTo>
                  <a:cubicBezTo>
                    <a:pt x="209" y="195"/>
                    <a:pt x="229" y="193"/>
                    <a:pt x="233" y="189"/>
                  </a:cubicBezTo>
                  <a:cubicBezTo>
                    <a:pt x="234" y="188"/>
                    <a:pt x="235" y="187"/>
                    <a:pt x="239" y="174"/>
                  </a:cubicBezTo>
                  <a:cubicBezTo>
                    <a:pt x="312" y="180"/>
                    <a:pt x="336" y="192"/>
                    <a:pt x="336" y="197"/>
                  </a:cubicBezTo>
                  <a:cubicBezTo>
                    <a:pt x="336" y="206"/>
                    <a:pt x="279" y="223"/>
                    <a:pt x="173"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6" name="Freeform 140">
              <a:extLst>
                <a:ext uri="{FF2B5EF4-FFF2-40B4-BE49-F238E27FC236}">
                  <a16:creationId xmlns:a16="http://schemas.microsoft.com/office/drawing/2014/main" id="{58D45450-79BC-4DCC-A43E-D720BFF6C87F}"/>
                </a:ext>
              </a:extLst>
            </p:cNvPr>
            <p:cNvSpPr>
              <a:spLocks/>
            </p:cNvSpPr>
            <p:nvPr/>
          </p:nvSpPr>
          <p:spPr bwMode="auto">
            <a:xfrm>
              <a:off x="2430463" y="425450"/>
              <a:ext cx="38100" cy="133350"/>
            </a:xfrm>
            <a:custGeom>
              <a:avLst/>
              <a:gdLst>
                <a:gd name="T0" fmla="*/ 14 w 34"/>
                <a:gd name="T1" fmla="*/ 118 h 119"/>
                <a:gd name="T2" fmla="*/ 17 w 34"/>
                <a:gd name="T3" fmla="*/ 119 h 119"/>
                <a:gd name="T4" fmla="*/ 21 w 34"/>
                <a:gd name="T5" fmla="*/ 117 h 119"/>
                <a:gd name="T6" fmla="*/ 34 w 34"/>
                <a:gd name="T7" fmla="*/ 84 h 119"/>
                <a:gd name="T8" fmla="*/ 22 w 34"/>
                <a:gd name="T9" fmla="*/ 63 h 119"/>
                <a:gd name="T10" fmla="*/ 10 w 34"/>
                <a:gd name="T11" fmla="*/ 44 h 119"/>
                <a:gd name="T12" fmla="*/ 31 w 34"/>
                <a:gd name="T13" fmla="*/ 9 h 119"/>
                <a:gd name="T14" fmla="*/ 31 w 34"/>
                <a:gd name="T15" fmla="*/ 1 h 119"/>
                <a:gd name="T16" fmla="*/ 24 w 34"/>
                <a:gd name="T17" fmla="*/ 1 h 119"/>
                <a:gd name="T18" fmla="*/ 0 w 34"/>
                <a:gd name="T19" fmla="*/ 44 h 119"/>
                <a:gd name="T20" fmla="*/ 15 w 34"/>
                <a:gd name="T21" fmla="*/ 70 h 119"/>
                <a:gd name="T22" fmla="*/ 24 w 34"/>
                <a:gd name="T23" fmla="*/ 84 h 119"/>
                <a:gd name="T24" fmla="*/ 13 w 34"/>
                <a:gd name="T25" fmla="*/ 111 h 119"/>
                <a:gd name="T26" fmla="*/ 14 w 34"/>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9">
                  <a:moveTo>
                    <a:pt x="14" y="118"/>
                  </a:moveTo>
                  <a:cubicBezTo>
                    <a:pt x="15" y="119"/>
                    <a:pt x="16" y="119"/>
                    <a:pt x="17" y="119"/>
                  </a:cubicBezTo>
                  <a:cubicBezTo>
                    <a:pt x="19" y="119"/>
                    <a:pt x="20" y="118"/>
                    <a:pt x="21" y="117"/>
                  </a:cubicBezTo>
                  <a:cubicBezTo>
                    <a:pt x="23" y="115"/>
                    <a:pt x="34" y="98"/>
                    <a:pt x="34" y="84"/>
                  </a:cubicBezTo>
                  <a:cubicBezTo>
                    <a:pt x="34" y="77"/>
                    <a:pt x="28"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1" y="4"/>
                    <a:pt x="0" y="26"/>
                    <a:pt x="0" y="44"/>
                  </a:cubicBezTo>
                  <a:cubicBezTo>
                    <a:pt x="0" y="54"/>
                    <a:pt x="8" y="63"/>
                    <a:pt x="15" y="70"/>
                  </a:cubicBezTo>
                  <a:cubicBezTo>
                    <a:pt x="19" y="75"/>
                    <a:pt x="24" y="80"/>
                    <a:pt x="24" y="84"/>
                  </a:cubicBezTo>
                  <a:cubicBezTo>
                    <a:pt x="24" y="93"/>
                    <a:pt x="16" y="107"/>
                    <a:pt x="13" y="111"/>
                  </a:cubicBezTo>
                  <a:cubicBezTo>
                    <a:pt x="11" y="113"/>
                    <a:pt x="12" y="117"/>
                    <a:pt x="1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7" name="Freeform 141">
              <a:extLst>
                <a:ext uri="{FF2B5EF4-FFF2-40B4-BE49-F238E27FC236}">
                  <a16:creationId xmlns:a16="http://schemas.microsoft.com/office/drawing/2014/main" id="{E33987E5-F5F2-44A7-8E2B-0B2A5D44395A}"/>
                </a:ext>
              </a:extLst>
            </p:cNvPr>
            <p:cNvSpPr>
              <a:spLocks/>
            </p:cNvSpPr>
            <p:nvPr/>
          </p:nvSpPr>
          <p:spPr bwMode="auto">
            <a:xfrm>
              <a:off x="2466975" y="425450"/>
              <a:ext cx="38100" cy="133350"/>
            </a:xfrm>
            <a:custGeom>
              <a:avLst/>
              <a:gdLst>
                <a:gd name="T0" fmla="*/ 14 w 34"/>
                <a:gd name="T1" fmla="*/ 118 h 119"/>
                <a:gd name="T2" fmla="*/ 17 w 34"/>
                <a:gd name="T3" fmla="*/ 119 h 119"/>
                <a:gd name="T4" fmla="*/ 21 w 34"/>
                <a:gd name="T5" fmla="*/ 117 h 119"/>
                <a:gd name="T6" fmla="*/ 34 w 34"/>
                <a:gd name="T7" fmla="*/ 84 h 119"/>
                <a:gd name="T8" fmla="*/ 22 w 34"/>
                <a:gd name="T9" fmla="*/ 63 h 119"/>
                <a:gd name="T10" fmla="*/ 10 w 34"/>
                <a:gd name="T11" fmla="*/ 44 h 119"/>
                <a:gd name="T12" fmla="*/ 31 w 34"/>
                <a:gd name="T13" fmla="*/ 9 h 119"/>
                <a:gd name="T14" fmla="*/ 31 w 34"/>
                <a:gd name="T15" fmla="*/ 1 h 119"/>
                <a:gd name="T16" fmla="*/ 24 w 34"/>
                <a:gd name="T17" fmla="*/ 1 h 119"/>
                <a:gd name="T18" fmla="*/ 0 w 34"/>
                <a:gd name="T19" fmla="*/ 44 h 119"/>
                <a:gd name="T20" fmla="*/ 15 w 34"/>
                <a:gd name="T21" fmla="*/ 70 h 119"/>
                <a:gd name="T22" fmla="*/ 24 w 34"/>
                <a:gd name="T23" fmla="*/ 84 h 119"/>
                <a:gd name="T24" fmla="*/ 13 w 34"/>
                <a:gd name="T25" fmla="*/ 111 h 119"/>
                <a:gd name="T26" fmla="*/ 14 w 34"/>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9">
                  <a:moveTo>
                    <a:pt x="14" y="118"/>
                  </a:moveTo>
                  <a:cubicBezTo>
                    <a:pt x="15" y="119"/>
                    <a:pt x="16" y="119"/>
                    <a:pt x="17" y="119"/>
                  </a:cubicBezTo>
                  <a:cubicBezTo>
                    <a:pt x="19" y="119"/>
                    <a:pt x="20" y="118"/>
                    <a:pt x="21" y="117"/>
                  </a:cubicBezTo>
                  <a:cubicBezTo>
                    <a:pt x="23" y="115"/>
                    <a:pt x="34" y="98"/>
                    <a:pt x="34" y="84"/>
                  </a:cubicBezTo>
                  <a:cubicBezTo>
                    <a:pt x="34" y="77"/>
                    <a:pt x="29"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1" y="4"/>
                    <a:pt x="0" y="26"/>
                    <a:pt x="0" y="44"/>
                  </a:cubicBezTo>
                  <a:cubicBezTo>
                    <a:pt x="0" y="54"/>
                    <a:pt x="8" y="63"/>
                    <a:pt x="15" y="70"/>
                  </a:cubicBezTo>
                  <a:cubicBezTo>
                    <a:pt x="20" y="75"/>
                    <a:pt x="24" y="80"/>
                    <a:pt x="24" y="84"/>
                  </a:cubicBezTo>
                  <a:cubicBezTo>
                    <a:pt x="24" y="93"/>
                    <a:pt x="16" y="107"/>
                    <a:pt x="13" y="111"/>
                  </a:cubicBezTo>
                  <a:cubicBezTo>
                    <a:pt x="12" y="113"/>
                    <a:pt x="12" y="117"/>
                    <a:pt x="1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8" name="Freeform 142">
              <a:extLst>
                <a:ext uri="{FF2B5EF4-FFF2-40B4-BE49-F238E27FC236}">
                  <a16:creationId xmlns:a16="http://schemas.microsoft.com/office/drawing/2014/main" id="{41CBCC1F-058C-4733-B9C3-D2F064054F11}"/>
                </a:ext>
              </a:extLst>
            </p:cNvPr>
            <p:cNvSpPr>
              <a:spLocks/>
            </p:cNvSpPr>
            <p:nvPr/>
          </p:nvSpPr>
          <p:spPr bwMode="auto">
            <a:xfrm>
              <a:off x="2501900" y="425450"/>
              <a:ext cx="39688" cy="133350"/>
            </a:xfrm>
            <a:custGeom>
              <a:avLst/>
              <a:gdLst>
                <a:gd name="T0" fmla="*/ 15 w 35"/>
                <a:gd name="T1" fmla="*/ 118 h 119"/>
                <a:gd name="T2" fmla="*/ 17 w 35"/>
                <a:gd name="T3" fmla="*/ 119 h 119"/>
                <a:gd name="T4" fmla="*/ 22 w 35"/>
                <a:gd name="T5" fmla="*/ 117 h 119"/>
                <a:gd name="T6" fmla="*/ 35 w 35"/>
                <a:gd name="T7" fmla="*/ 84 h 119"/>
                <a:gd name="T8" fmla="*/ 22 w 35"/>
                <a:gd name="T9" fmla="*/ 63 h 119"/>
                <a:gd name="T10" fmla="*/ 10 w 35"/>
                <a:gd name="T11" fmla="*/ 44 h 119"/>
                <a:gd name="T12" fmla="*/ 31 w 35"/>
                <a:gd name="T13" fmla="*/ 9 h 119"/>
                <a:gd name="T14" fmla="*/ 31 w 35"/>
                <a:gd name="T15" fmla="*/ 1 h 119"/>
                <a:gd name="T16" fmla="*/ 24 w 35"/>
                <a:gd name="T17" fmla="*/ 1 h 119"/>
                <a:gd name="T18" fmla="*/ 0 w 35"/>
                <a:gd name="T19" fmla="*/ 44 h 119"/>
                <a:gd name="T20" fmla="*/ 15 w 35"/>
                <a:gd name="T21" fmla="*/ 70 h 119"/>
                <a:gd name="T22" fmla="*/ 25 w 35"/>
                <a:gd name="T23" fmla="*/ 84 h 119"/>
                <a:gd name="T24" fmla="*/ 13 w 35"/>
                <a:gd name="T25" fmla="*/ 111 h 119"/>
                <a:gd name="T26" fmla="*/ 15 w 35"/>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19">
                  <a:moveTo>
                    <a:pt x="15" y="118"/>
                  </a:moveTo>
                  <a:cubicBezTo>
                    <a:pt x="15" y="119"/>
                    <a:pt x="17" y="119"/>
                    <a:pt x="17" y="119"/>
                  </a:cubicBezTo>
                  <a:cubicBezTo>
                    <a:pt x="19" y="119"/>
                    <a:pt x="21" y="118"/>
                    <a:pt x="22" y="117"/>
                  </a:cubicBezTo>
                  <a:cubicBezTo>
                    <a:pt x="23" y="115"/>
                    <a:pt x="35" y="98"/>
                    <a:pt x="35" y="84"/>
                  </a:cubicBezTo>
                  <a:cubicBezTo>
                    <a:pt x="35" y="77"/>
                    <a:pt x="29"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2" y="4"/>
                    <a:pt x="0" y="26"/>
                    <a:pt x="0" y="44"/>
                  </a:cubicBezTo>
                  <a:cubicBezTo>
                    <a:pt x="0" y="54"/>
                    <a:pt x="8" y="63"/>
                    <a:pt x="15" y="70"/>
                  </a:cubicBezTo>
                  <a:cubicBezTo>
                    <a:pt x="20" y="75"/>
                    <a:pt x="25" y="80"/>
                    <a:pt x="25" y="84"/>
                  </a:cubicBezTo>
                  <a:cubicBezTo>
                    <a:pt x="25" y="93"/>
                    <a:pt x="17" y="107"/>
                    <a:pt x="13" y="111"/>
                  </a:cubicBezTo>
                  <a:cubicBezTo>
                    <a:pt x="12" y="113"/>
                    <a:pt x="12" y="117"/>
                    <a:pt x="1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grpSp>
        <p:nvGrpSpPr>
          <p:cNvPr id="9" name="Group 8">
            <a:extLst>
              <a:ext uri="{FF2B5EF4-FFF2-40B4-BE49-F238E27FC236}">
                <a16:creationId xmlns:a16="http://schemas.microsoft.com/office/drawing/2014/main" id="{54073263-35C8-4452-A023-EDF302B4E988}"/>
              </a:ext>
            </a:extLst>
          </p:cNvPr>
          <p:cNvGrpSpPr/>
          <p:nvPr/>
        </p:nvGrpSpPr>
        <p:grpSpPr>
          <a:xfrm>
            <a:off x="11304223" y="6308445"/>
            <a:ext cx="567608" cy="552917"/>
            <a:chOff x="4730750" y="5992812"/>
            <a:chExt cx="280988" cy="315913"/>
          </a:xfrm>
          <a:solidFill>
            <a:schemeClr val="accent3"/>
          </a:solidFill>
        </p:grpSpPr>
        <p:sp>
          <p:nvSpPr>
            <p:cNvPr id="10" name="Freeform 56">
              <a:extLst>
                <a:ext uri="{FF2B5EF4-FFF2-40B4-BE49-F238E27FC236}">
                  <a16:creationId xmlns:a16="http://schemas.microsoft.com/office/drawing/2014/main" id="{8F806E2A-83D4-4440-B1D7-A1353F27ACFE}"/>
                </a:ext>
              </a:extLst>
            </p:cNvPr>
            <p:cNvSpPr>
              <a:spLocks noEditPoints="1"/>
            </p:cNvSpPr>
            <p:nvPr/>
          </p:nvSpPr>
          <p:spPr bwMode="auto">
            <a:xfrm>
              <a:off x="4945063" y="6043612"/>
              <a:ext cx="41275" cy="168275"/>
            </a:xfrm>
            <a:custGeom>
              <a:avLst/>
              <a:gdLst>
                <a:gd name="T0" fmla="*/ 0 w 38"/>
                <a:gd name="T1" fmla="*/ 144 h 151"/>
                <a:gd name="T2" fmla="*/ 7 w 38"/>
                <a:gd name="T3" fmla="*/ 151 h 151"/>
                <a:gd name="T4" fmla="*/ 31 w 38"/>
                <a:gd name="T5" fmla="*/ 151 h 151"/>
                <a:gd name="T6" fmla="*/ 38 w 38"/>
                <a:gd name="T7" fmla="*/ 144 h 151"/>
                <a:gd name="T8" fmla="*/ 38 w 38"/>
                <a:gd name="T9" fmla="*/ 7 h 151"/>
                <a:gd name="T10" fmla="*/ 31 w 38"/>
                <a:gd name="T11" fmla="*/ 0 h 151"/>
                <a:gd name="T12" fmla="*/ 7 w 38"/>
                <a:gd name="T13" fmla="*/ 0 h 151"/>
                <a:gd name="T14" fmla="*/ 0 w 38"/>
                <a:gd name="T15" fmla="*/ 7 h 151"/>
                <a:gd name="T16" fmla="*/ 0 w 38"/>
                <a:gd name="T17" fmla="*/ 144 h 151"/>
                <a:gd name="T18" fmla="*/ 8 w 38"/>
                <a:gd name="T19" fmla="*/ 8 h 151"/>
                <a:gd name="T20" fmla="*/ 30 w 38"/>
                <a:gd name="T21" fmla="*/ 8 h 151"/>
                <a:gd name="T22" fmla="*/ 30 w 38"/>
                <a:gd name="T23" fmla="*/ 143 h 151"/>
                <a:gd name="T24" fmla="*/ 8 w 38"/>
                <a:gd name="T25" fmla="*/ 143 h 151"/>
                <a:gd name="T26" fmla="*/ 8 w 38"/>
                <a:gd name="T2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51">
                  <a:moveTo>
                    <a:pt x="0" y="144"/>
                  </a:moveTo>
                  <a:cubicBezTo>
                    <a:pt x="0" y="148"/>
                    <a:pt x="3" y="151"/>
                    <a:pt x="7" y="151"/>
                  </a:cubicBezTo>
                  <a:cubicBezTo>
                    <a:pt x="31" y="151"/>
                    <a:pt x="31" y="151"/>
                    <a:pt x="31" y="151"/>
                  </a:cubicBezTo>
                  <a:cubicBezTo>
                    <a:pt x="35" y="151"/>
                    <a:pt x="38" y="148"/>
                    <a:pt x="38" y="144"/>
                  </a:cubicBezTo>
                  <a:cubicBezTo>
                    <a:pt x="38" y="7"/>
                    <a:pt x="38" y="7"/>
                    <a:pt x="38" y="7"/>
                  </a:cubicBezTo>
                  <a:cubicBezTo>
                    <a:pt x="38" y="3"/>
                    <a:pt x="35" y="0"/>
                    <a:pt x="31" y="0"/>
                  </a:cubicBezTo>
                  <a:cubicBezTo>
                    <a:pt x="7" y="0"/>
                    <a:pt x="7" y="0"/>
                    <a:pt x="7" y="0"/>
                  </a:cubicBezTo>
                  <a:cubicBezTo>
                    <a:pt x="3" y="0"/>
                    <a:pt x="0" y="3"/>
                    <a:pt x="0" y="7"/>
                  </a:cubicBezTo>
                  <a:lnTo>
                    <a:pt x="0" y="144"/>
                  </a:lnTo>
                  <a:close/>
                  <a:moveTo>
                    <a:pt x="8" y="8"/>
                  </a:moveTo>
                  <a:cubicBezTo>
                    <a:pt x="30" y="8"/>
                    <a:pt x="30" y="8"/>
                    <a:pt x="30" y="8"/>
                  </a:cubicBezTo>
                  <a:cubicBezTo>
                    <a:pt x="30" y="143"/>
                    <a:pt x="30" y="143"/>
                    <a:pt x="30" y="143"/>
                  </a:cubicBezTo>
                  <a:cubicBezTo>
                    <a:pt x="8" y="143"/>
                    <a:pt x="8" y="143"/>
                    <a:pt x="8" y="143"/>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1" name="Freeform 57">
              <a:extLst>
                <a:ext uri="{FF2B5EF4-FFF2-40B4-BE49-F238E27FC236}">
                  <a16:creationId xmlns:a16="http://schemas.microsoft.com/office/drawing/2014/main" id="{1378BA8C-DFD8-4E08-A841-3705CF7F3D47}"/>
                </a:ext>
              </a:extLst>
            </p:cNvPr>
            <p:cNvSpPr>
              <a:spLocks noEditPoints="1"/>
            </p:cNvSpPr>
            <p:nvPr/>
          </p:nvSpPr>
          <p:spPr bwMode="auto">
            <a:xfrm>
              <a:off x="4945063" y="6218237"/>
              <a:ext cx="41275" cy="25400"/>
            </a:xfrm>
            <a:custGeom>
              <a:avLst/>
              <a:gdLst>
                <a:gd name="T0" fmla="*/ 0 w 38"/>
                <a:gd name="T1" fmla="*/ 15 h 22"/>
                <a:gd name="T2" fmla="*/ 7 w 38"/>
                <a:gd name="T3" fmla="*/ 22 h 22"/>
                <a:gd name="T4" fmla="*/ 31 w 38"/>
                <a:gd name="T5" fmla="*/ 22 h 22"/>
                <a:gd name="T6" fmla="*/ 38 w 38"/>
                <a:gd name="T7" fmla="*/ 15 h 22"/>
                <a:gd name="T8" fmla="*/ 38 w 38"/>
                <a:gd name="T9" fmla="*/ 6 h 22"/>
                <a:gd name="T10" fmla="*/ 31 w 38"/>
                <a:gd name="T11" fmla="*/ 0 h 22"/>
                <a:gd name="T12" fmla="*/ 7 w 38"/>
                <a:gd name="T13" fmla="*/ 0 h 22"/>
                <a:gd name="T14" fmla="*/ 0 w 38"/>
                <a:gd name="T15" fmla="*/ 6 h 22"/>
                <a:gd name="T16" fmla="*/ 0 w 38"/>
                <a:gd name="T17" fmla="*/ 15 h 22"/>
                <a:gd name="T18" fmla="*/ 8 w 38"/>
                <a:gd name="T19" fmla="*/ 8 h 22"/>
                <a:gd name="T20" fmla="*/ 30 w 38"/>
                <a:gd name="T21" fmla="*/ 8 h 22"/>
                <a:gd name="T22" fmla="*/ 30 w 38"/>
                <a:gd name="T23" fmla="*/ 14 h 22"/>
                <a:gd name="T24" fmla="*/ 8 w 38"/>
                <a:gd name="T25" fmla="*/ 14 h 22"/>
                <a:gd name="T26" fmla="*/ 8 w 38"/>
                <a:gd name="T2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2">
                  <a:moveTo>
                    <a:pt x="0" y="15"/>
                  </a:moveTo>
                  <a:cubicBezTo>
                    <a:pt x="0" y="19"/>
                    <a:pt x="3" y="22"/>
                    <a:pt x="7" y="22"/>
                  </a:cubicBezTo>
                  <a:cubicBezTo>
                    <a:pt x="31" y="22"/>
                    <a:pt x="31" y="22"/>
                    <a:pt x="31" y="22"/>
                  </a:cubicBezTo>
                  <a:cubicBezTo>
                    <a:pt x="35" y="22"/>
                    <a:pt x="38" y="19"/>
                    <a:pt x="38" y="15"/>
                  </a:cubicBezTo>
                  <a:cubicBezTo>
                    <a:pt x="38" y="6"/>
                    <a:pt x="38" y="6"/>
                    <a:pt x="38" y="6"/>
                  </a:cubicBezTo>
                  <a:cubicBezTo>
                    <a:pt x="38" y="3"/>
                    <a:pt x="35" y="0"/>
                    <a:pt x="31" y="0"/>
                  </a:cubicBezTo>
                  <a:cubicBezTo>
                    <a:pt x="7" y="0"/>
                    <a:pt x="7" y="0"/>
                    <a:pt x="7" y="0"/>
                  </a:cubicBezTo>
                  <a:cubicBezTo>
                    <a:pt x="3" y="0"/>
                    <a:pt x="0" y="3"/>
                    <a:pt x="0" y="6"/>
                  </a:cubicBezTo>
                  <a:lnTo>
                    <a:pt x="0" y="15"/>
                  </a:lnTo>
                  <a:close/>
                  <a:moveTo>
                    <a:pt x="8" y="8"/>
                  </a:moveTo>
                  <a:cubicBezTo>
                    <a:pt x="30" y="8"/>
                    <a:pt x="30" y="8"/>
                    <a:pt x="30" y="8"/>
                  </a:cubicBezTo>
                  <a:cubicBezTo>
                    <a:pt x="30" y="14"/>
                    <a:pt x="30" y="14"/>
                    <a:pt x="30" y="14"/>
                  </a:cubicBezTo>
                  <a:cubicBezTo>
                    <a:pt x="8" y="14"/>
                    <a:pt x="8" y="14"/>
                    <a:pt x="8" y="14"/>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2" name="Freeform 58">
              <a:extLst>
                <a:ext uri="{FF2B5EF4-FFF2-40B4-BE49-F238E27FC236}">
                  <a16:creationId xmlns:a16="http://schemas.microsoft.com/office/drawing/2014/main" id="{73AF730E-0741-41F1-941B-913934C37FE6}"/>
                </a:ext>
              </a:extLst>
            </p:cNvPr>
            <p:cNvSpPr>
              <a:spLocks noEditPoints="1"/>
            </p:cNvSpPr>
            <p:nvPr/>
          </p:nvSpPr>
          <p:spPr bwMode="auto">
            <a:xfrm>
              <a:off x="4945063" y="6248400"/>
              <a:ext cx="41275" cy="57150"/>
            </a:xfrm>
            <a:custGeom>
              <a:avLst/>
              <a:gdLst>
                <a:gd name="T0" fmla="*/ 0 w 38"/>
                <a:gd name="T1" fmla="*/ 7 h 52"/>
                <a:gd name="T2" fmla="*/ 0 w 38"/>
                <a:gd name="T3" fmla="*/ 9 h 52"/>
                <a:gd name="T4" fmla="*/ 12 w 38"/>
                <a:gd name="T5" fmla="*/ 47 h 52"/>
                <a:gd name="T6" fmla="*/ 19 w 38"/>
                <a:gd name="T7" fmla="*/ 52 h 52"/>
                <a:gd name="T8" fmla="*/ 26 w 38"/>
                <a:gd name="T9" fmla="*/ 47 h 52"/>
                <a:gd name="T10" fmla="*/ 37 w 38"/>
                <a:gd name="T11" fmla="*/ 9 h 52"/>
                <a:gd name="T12" fmla="*/ 38 w 38"/>
                <a:gd name="T13" fmla="*/ 7 h 52"/>
                <a:gd name="T14" fmla="*/ 38 w 38"/>
                <a:gd name="T15" fmla="*/ 2 h 52"/>
                <a:gd name="T16" fmla="*/ 36 w 38"/>
                <a:gd name="T17" fmla="*/ 0 h 52"/>
                <a:gd name="T18" fmla="*/ 2 w 38"/>
                <a:gd name="T19" fmla="*/ 0 h 52"/>
                <a:gd name="T20" fmla="*/ 0 w 38"/>
                <a:gd name="T21" fmla="*/ 2 h 52"/>
                <a:gd name="T22" fmla="*/ 0 w 38"/>
                <a:gd name="T23" fmla="*/ 7 h 52"/>
                <a:gd name="T24" fmla="*/ 29 w 38"/>
                <a:gd name="T25" fmla="*/ 8 h 52"/>
                <a:gd name="T26" fmla="*/ 19 w 38"/>
                <a:gd name="T27" fmla="*/ 41 h 52"/>
                <a:gd name="T28" fmla="*/ 9 w 38"/>
                <a:gd name="T29" fmla="*/ 8 h 52"/>
                <a:gd name="T30" fmla="*/ 29 w 38"/>
                <a:gd name="T3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2">
                  <a:moveTo>
                    <a:pt x="0" y="7"/>
                  </a:moveTo>
                  <a:cubicBezTo>
                    <a:pt x="0" y="7"/>
                    <a:pt x="0" y="8"/>
                    <a:pt x="0" y="9"/>
                  </a:cubicBezTo>
                  <a:cubicBezTo>
                    <a:pt x="12" y="47"/>
                    <a:pt x="12" y="47"/>
                    <a:pt x="12" y="47"/>
                  </a:cubicBezTo>
                  <a:cubicBezTo>
                    <a:pt x="13" y="50"/>
                    <a:pt x="16" y="52"/>
                    <a:pt x="19" y="52"/>
                  </a:cubicBezTo>
                  <a:cubicBezTo>
                    <a:pt x="22" y="52"/>
                    <a:pt x="25" y="50"/>
                    <a:pt x="26" y="47"/>
                  </a:cubicBezTo>
                  <a:cubicBezTo>
                    <a:pt x="37" y="9"/>
                    <a:pt x="37" y="9"/>
                    <a:pt x="37" y="9"/>
                  </a:cubicBezTo>
                  <a:cubicBezTo>
                    <a:pt x="38" y="8"/>
                    <a:pt x="38" y="7"/>
                    <a:pt x="38" y="7"/>
                  </a:cubicBezTo>
                  <a:cubicBezTo>
                    <a:pt x="38" y="2"/>
                    <a:pt x="38" y="2"/>
                    <a:pt x="38" y="2"/>
                  </a:cubicBezTo>
                  <a:cubicBezTo>
                    <a:pt x="38" y="1"/>
                    <a:pt x="37" y="0"/>
                    <a:pt x="36" y="0"/>
                  </a:cubicBezTo>
                  <a:cubicBezTo>
                    <a:pt x="2" y="0"/>
                    <a:pt x="2" y="0"/>
                    <a:pt x="2" y="0"/>
                  </a:cubicBezTo>
                  <a:cubicBezTo>
                    <a:pt x="1" y="0"/>
                    <a:pt x="0" y="1"/>
                    <a:pt x="0" y="2"/>
                  </a:cubicBezTo>
                  <a:lnTo>
                    <a:pt x="0" y="7"/>
                  </a:lnTo>
                  <a:close/>
                  <a:moveTo>
                    <a:pt x="29" y="8"/>
                  </a:moveTo>
                  <a:cubicBezTo>
                    <a:pt x="19" y="41"/>
                    <a:pt x="19" y="41"/>
                    <a:pt x="19" y="41"/>
                  </a:cubicBezTo>
                  <a:cubicBezTo>
                    <a:pt x="9" y="8"/>
                    <a:pt x="9" y="8"/>
                    <a:pt x="9" y="8"/>
                  </a:cubicBez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3" name="Freeform 59">
              <a:extLst>
                <a:ext uri="{FF2B5EF4-FFF2-40B4-BE49-F238E27FC236}">
                  <a16:creationId xmlns:a16="http://schemas.microsoft.com/office/drawing/2014/main" id="{05E64327-20C0-45CD-96C0-01144817D764}"/>
                </a:ext>
              </a:extLst>
            </p:cNvPr>
            <p:cNvSpPr>
              <a:spLocks noEditPoints="1"/>
            </p:cNvSpPr>
            <p:nvPr/>
          </p:nvSpPr>
          <p:spPr bwMode="auto">
            <a:xfrm>
              <a:off x="4945063" y="6007100"/>
              <a:ext cx="41275" cy="28575"/>
            </a:xfrm>
            <a:custGeom>
              <a:avLst/>
              <a:gdLst>
                <a:gd name="T0" fmla="*/ 7 w 38"/>
                <a:gd name="T1" fmla="*/ 26 h 26"/>
                <a:gd name="T2" fmla="*/ 31 w 38"/>
                <a:gd name="T3" fmla="*/ 26 h 26"/>
                <a:gd name="T4" fmla="*/ 38 w 38"/>
                <a:gd name="T5" fmla="*/ 20 h 26"/>
                <a:gd name="T6" fmla="*/ 38 w 38"/>
                <a:gd name="T7" fmla="*/ 11 h 26"/>
                <a:gd name="T8" fmla="*/ 27 w 38"/>
                <a:gd name="T9" fmla="*/ 0 h 26"/>
                <a:gd name="T10" fmla="*/ 11 w 38"/>
                <a:gd name="T11" fmla="*/ 0 h 26"/>
                <a:gd name="T12" fmla="*/ 0 w 38"/>
                <a:gd name="T13" fmla="*/ 11 h 26"/>
                <a:gd name="T14" fmla="*/ 0 w 38"/>
                <a:gd name="T15" fmla="*/ 20 h 26"/>
                <a:gd name="T16" fmla="*/ 7 w 38"/>
                <a:gd name="T17" fmla="*/ 26 h 26"/>
                <a:gd name="T18" fmla="*/ 8 w 38"/>
                <a:gd name="T19" fmla="*/ 11 h 26"/>
                <a:gd name="T20" fmla="*/ 11 w 38"/>
                <a:gd name="T21" fmla="*/ 8 h 26"/>
                <a:gd name="T22" fmla="*/ 27 w 38"/>
                <a:gd name="T23" fmla="*/ 8 h 26"/>
                <a:gd name="T24" fmla="*/ 30 w 38"/>
                <a:gd name="T25" fmla="*/ 11 h 26"/>
                <a:gd name="T26" fmla="*/ 30 w 38"/>
                <a:gd name="T27" fmla="*/ 18 h 26"/>
                <a:gd name="T28" fmla="*/ 8 w 38"/>
                <a:gd name="T29" fmla="*/ 18 h 26"/>
                <a:gd name="T30" fmla="*/ 8 w 38"/>
                <a:gd name="T3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6">
                  <a:moveTo>
                    <a:pt x="7" y="26"/>
                  </a:moveTo>
                  <a:cubicBezTo>
                    <a:pt x="31" y="26"/>
                    <a:pt x="31" y="26"/>
                    <a:pt x="31" y="26"/>
                  </a:cubicBezTo>
                  <a:cubicBezTo>
                    <a:pt x="35" y="26"/>
                    <a:pt x="38" y="23"/>
                    <a:pt x="38" y="20"/>
                  </a:cubicBezTo>
                  <a:cubicBezTo>
                    <a:pt x="38" y="11"/>
                    <a:pt x="38" y="11"/>
                    <a:pt x="38" y="11"/>
                  </a:cubicBezTo>
                  <a:cubicBezTo>
                    <a:pt x="38" y="5"/>
                    <a:pt x="33" y="0"/>
                    <a:pt x="27" y="0"/>
                  </a:cubicBezTo>
                  <a:cubicBezTo>
                    <a:pt x="11" y="0"/>
                    <a:pt x="11" y="0"/>
                    <a:pt x="11" y="0"/>
                  </a:cubicBezTo>
                  <a:cubicBezTo>
                    <a:pt x="5" y="0"/>
                    <a:pt x="0" y="5"/>
                    <a:pt x="0" y="11"/>
                  </a:cubicBezTo>
                  <a:cubicBezTo>
                    <a:pt x="0" y="20"/>
                    <a:pt x="0" y="20"/>
                    <a:pt x="0" y="20"/>
                  </a:cubicBezTo>
                  <a:cubicBezTo>
                    <a:pt x="0" y="23"/>
                    <a:pt x="3" y="26"/>
                    <a:pt x="7" y="26"/>
                  </a:cubicBezTo>
                  <a:close/>
                  <a:moveTo>
                    <a:pt x="8" y="11"/>
                  </a:moveTo>
                  <a:cubicBezTo>
                    <a:pt x="8" y="9"/>
                    <a:pt x="10" y="8"/>
                    <a:pt x="11" y="8"/>
                  </a:cubicBezTo>
                  <a:cubicBezTo>
                    <a:pt x="27" y="8"/>
                    <a:pt x="27" y="8"/>
                    <a:pt x="27" y="8"/>
                  </a:cubicBezTo>
                  <a:cubicBezTo>
                    <a:pt x="28" y="8"/>
                    <a:pt x="30" y="9"/>
                    <a:pt x="30" y="11"/>
                  </a:cubicBezTo>
                  <a:cubicBezTo>
                    <a:pt x="30" y="18"/>
                    <a:pt x="30" y="18"/>
                    <a:pt x="30" y="18"/>
                  </a:cubicBezTo>
                  <a:cubicBezTo>
                    <a:pt x="8" y="18"/>
                    <a:pt x="8" y="18"/>
                    <a:pt x="8" y="18"/>
                  </a:cubicBez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4" name="Freeform 60">
              <a:extLst>
                <a:ext uri="{FF2B5EF4-FFF2-40B4-BE49-F238E27FC236}">
                  <a16:creationId xmlns:a16="http://schemas.microsoft.com/office/drawing/2014/main" id="{8FCF7FF4-2433-4365-8274-40CFC0178E4F}"/>
                </a:ext>
              </a:extLst>
            </p:cNvPr>
            <p:cNvSpPr>
              <a:spLocks/>
            </p:cNvSpPr>
            <p:nvPr/>
          </p:nvSpPr>
          <p:spPr bwMode="auto">
            <a:xfrm>
              <a:off x="4992688" y="6021387"/>
              <a:ext cx="19050" cy="117475"/>
            </a:xfrm>
            <a:custGeom>
              <a:avLst/>
              <a:gdLst>
                <a:gd name="T0" fmla="*/ 17 w 17"/>
                <a:gd name="T1" fmla="*/ 14 h 105"/>
                <a:gd name="T2" fmla="*/ 6 w 17"/>
                <a:gd name="T3" fmla="*/ 1 h 105"/>
                <a:gd name="T4" fmla="*/ 3 w 17"/>
                <a:gd name="T5" fmla="*/ 0 h 105"/>
                <a:gd name="T6" fmla="*/ 0 w 17"/>
                <a:gd name="T7" fmla="*/ 3 h 105"/>
                <a:gd name="T8" fmla="*/ 2 w 17"/>
                <a:gd name="T9" fmla="*/ 8 h 105"/>
                <a:gd name="T10" fmla="*/ 9 w 17"/>
                <a:gd name="T11" fmla="*/ 16 h 105"/>
                <a:gd name="T12" fmla="*/ 5 w 17"/>
                <a:gd name="T13" fmla="*/ 52 h 105"/>
                <a:gd name="T14" fmla="*/ 2 w 17"/>
                <a:gd name="T15" fmla="*/ 95 h 105"/>
                <a:gd name="T16" fmla="*/ 6 w 17"/>
                <a:gd name="T17" fmla="*/ 104 h 105"/>
                <a:gd name="T18" fmla="*/ 9 w 17"/>
                <a:gd name="T19" fmla="*/ 105 h 105"/>
                <a:gd name="T20" fmla="*/ 12 w 17"/>
                <a:gd name="T21" fmla="*/ 104 h 105"/>
                <a:gd name="T22" fmla="*/ 13 w 17"/>
                <a:gd name="T23" fmla="*/ 101 h 105"/>
                <a:gd name="T24" fmla="*/ 12 w 17"/>
                <a:gd name="T25" fmla="*/ 98 h 105"/>
                <a:gd name="T26" fmla="*/ 9 w 17"/>
                <a:gd name="T27" fmla="*/ 92 h 105"/>
                <a:gd name="T28" fmla="*/ 13 w 17"/>
                <a:gd name="T29" fmla="*/ 53 h 105"/>
                <a:gd name="T30" fmla="*/ 17 w 17"/>
                <a:gd name="T31"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5">
                  <a:moveTo>
                    <a:pt x="17" y="14"/>
                  </a:moveTo>
                  <a:cubicBezTo>
                    <a:pt x="15" y="5"/>
                    <a:pt x="6" y="1"/>
                    <a:pt x="6" y="1"/>
                  </a:cubicBezTo>
                  <a:cubicBezTo>
                    <a:pt x="5" y="0"/>
                    <a:pt x="4" y="0"/>
                    <a:pt x="3" y="0"/>
                  </a:cubicBezTo>
                  <a:cubicBezTo>
                    <a:pt x="2" y="1"/>
                    <a:pt x="1" y="2"/>
                    <a:pt x="0" y="3"/>
                  </a:cubicBezTo>
                  <a:cubicBezTo>
                    <a:pt x="0" y="5"/>
                    <a:pt x="0" y="7"/>
                    <a:pt x="2" y="8"/>
                  </a:cubicBezTo>
                  <a:cubicBezTo>
                    <a:pt x="3" y="8"/>
                    <a:pt x="8" y="10"/>
                    <a:pt x="9" y="16"/>
                  </a:cubicBezTo>
                  <a:cubicBezTo>
                    <a:pt x="9" y="19"/>
                    <a:pt x="7" y="38"/>
                    <a:pt x="5" y="52"/>
                  </a:cubicBezTo>
                  <a:cubicBezTo>
                    <a:pt x="2" y="79"/>
                    <a:pt x="1" y="91"/>
                    <a:pt x="2" y="95"/>
                  </a:cubicBezTo>
                  <a:cubicBezTo>
                    <a:pt x="4" y="100"/>
                    <a:pt x="5" y="103"/>
                    <a:pt x="6" y="104"/>
                  </a:cubicBezTo>
                  <a:cubicBezTo>
                    <a:pt x="7" y="104"/>
                    <a:pt x="8" y="105"/>
                    <a:pt x="9" y="105"/>
                  </a:cubicBezTo>
                  <a:cubicBezTo>
                    <a:pt x="10" y="105"/>
                    <a:pt x="11" y="105"/>
                    <a:pt x="12" y="104"/>
                  </a:cubicBezTo>
                  <a:cubicBezTo>
                    <a:pt x="13" y="103"/>
                    <a:pt x="13" y="102"/>
                    <a:pt x="13" y="101"/>
                  </a:cubicBezTo>
                  <a:cubicBezTo>
                    <a:pt x="13" y="100"/>
                    <a:pt x="13" y="99"/>
                    <a:pt x="12" y="98"/>
                  </a:cubicBezTo>
                  <a:cubicBezTo>
                    <a:pt x="12" y="98"/>
                    <a:pt x="11" y="97"/>
                    <a:pt x="9" y="92"/>
                  </a:cubicBezTo>
                  <a:cubicBezTo>
                    <a:pt x="9" y="89"/>
                    <a:pt x="12" y="66"/>
                    <a:pt x="13" y="53"/>
                  </a:cubicBezTo>
                  <a:cubicBezTo>
                    <a:pt x="16" y="30"/>
                    <a:pt x="17" y="18"/>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5" name="Freeform 61">
              <a:extLst>
                <a:ext uri="{FF2B5EF4-FFF2-40B4-BE49-F238E27FC236}">
                  <a16:creationId xmlns:a16="http://schemas.microsoft.com/office/drawing/2014/main" id="{26B144B9-6EC8-410B-9A09-F9DA67D4E922}"/>
                </a:ext>
              </a:extLst>
            </p:cNvPr>
            <p:cNvSpPr>
              <a:spLocks noEditPoints="1"/>
            </p:cNvSpPr>
            <p:nvPr/>
          </p:nvSpPr>
          <p:spPr bwMode="auto">
            <a:xfrm>
              <a:off x="4730750" y="5992812"/>
              <a:ext cx="201613" cy="315913"/>
            </a:xfrm>
            <a:custGeom>
              <a:avLst/>
              <a:gdLst>
                <a:gd name="T0" fmla="*/ 56 w 181"/>
                <a:gd name="T1" fmla="*/ 0 h 284"/>
                <a:gd name="T2" fmla="*/ 42 w 181"/>
                <a:gd name="T3" fmla="*/ 0 h 284"/>
                <a:gd name="T4" fmla="*/ 30 w 181"/>
                <a:gd name="T5" fmla="*/ 12 h 284"/>
                <a:gd name="T6" fmla="*/ 30 w 181"/>
                <a:gd name="T7" fmla="*/ 17 h 284"/>
                <a:gd name="T8" fmla="*/ 12 w 181"/>
                <a:gd name="T9" fmla="*/ 17 h 284"/>
                <a:gd name="T10" fmla="*/ 0 w 181"/>
                <a:gd name="T11" fmla="*/ 29 h 284"/>
                <a:gd name="T12" fmla="*/ 0 w 181"/>
                <a:gd name="T13" fmla="*/ 272 h 284"/>
                <a:gd name="T14" fmla="*/ 12 w 181"/>
                <a:gd name="T15" fmla="*/ 284 h 284"/>
                <a:gd name="T16" fmla="*/ 169 w 181"/>
                <a:gd name="T17" fmla="*/ 284 h 284"/>
                <a:gd name="T18" fmla="*/ 181 w 181"/>
                <a:gd name="T19" fmla="*/ 272 h 284"/>
                <a:gd name="T20" fmla="*/ 181 w 181"/>
                <a:gd name="T21" fmla="*/ 29 h 284"/>
                <a:gd name="T22" fmla="*/ 169 w 181"/>
                <a:gd name="T23" fmla="*/ 17 h 284"/>
                <a:gd name="T24" fmla="*/ 148 w 181"/>
                <a:gd name="T25" fmla="*/ 17 h 284"/>
                <a:gd name="T26" fmla="*/ 148 w 181"/>
                <a:gd name="T27" fmla="*/ 12 h 284"/>
                <a:gd name="T28" fmla="*/ 136 w 181"/>
                <a:gd name="T29" fmla="*/ 0 h 284"/>
                <a:gd name="T30" fmla="*/ 122 w 181"/>
                <a:gd name="T31" fmla="*/ 0 h 284"/>
                <a:gd name="T32" fmla="*/ 110 w 181"/>
                <a:gd name="T33" fmla="*/ 12 h 284"/>
                <a:gd name="T34" fmla="*/ 110 w 181"/>
                <a:gd name="T35" fmla="*/ 17 h 284"/>
                <a:gd name="T36" fmla="*/ 68 w 181"/>
                <a:gd name="T37" fmla="*/ 17 h 284"/>
                <a:gd name="T38" fmla="*/ 68 w 181"/>
                <a:gd name="T39" fmla="*/ 12 h 284"/>
                <a:gd name="T40" fmla="*/ 56 w 181"/>
                <a:gd name="T41" fmla="*/ 0 h 284"/>
                <a:gd name="T42" fmla="*/ 38 w 181"/>
                <a:gd name="T43" fmla="*/ 12 h 284"/>
                <a:gd name="T44" fmla="*/ 42 w 181"/>
                <a:gd name="T45" fmla="*/ 8 h 284"/>
                <a:gd name="T46" fmla="*/ 56 w 181"/>
                <a:gd name="T47" fmla="*/ 8 h 284"/>
                <a:gd name="T48" fmla="*/ 60 w 181"/>
                <a:gd name="T49" fmla="*/ 12 h 284"/>
                <a:gd name="T50" fmla="*/ 60 w 181"/>
                <a:gd name="T51" fmla="*/ 38 h 284"/>
                <a:gd name="T52" fmla="*/ 56 w 181"/>
                <a:gd name="T53" fmla="*/ 42 h 284"/>
                <a:gd name="T54" fmla="*/ 42 w 181"/>
                <a:gd name="T55" fmla="*/ 42 h 284"/>
                <a:gd name="T56" fmla="*/ 38 w 181"/>
                <a:gd name="T57" fmla="*/ 38 h 284"/>
                <a:gd name="T58" fmla="*/ 38 w 181"/>
                <a:gd name="T59" fmla="*/ 12 h 284"/>
                <a:gd name="T60" fmla="*/ 118 w 181"/>
                <a:gd name="T61" fmla="*/ 12 h 284"/>
                <a:gd name="T62" fmla="*/ 122 w 181"/>
                <a:gd name="T63" fmla="*/ 8 h 284"/>
                <a:gd name="T64" fmla="*/ 136 w 181"/>
                <a:gd name="T65" fmla="*/ 8 h 284"/>
                <a:gd name="T66" fmla="*/ 140 w 181"/>
                <a:gd name="T67" fmla="*/ 12 h 284"/>
                <a:gd name="T68" fmla="*/ 140 w 181"/>
                <a:gd name="T69" fmla="*/ 38 h 284"/>
                <a:gd name="T70" fmla="*/ 136 w 181"/>
                <a:gd name="T71" fmla="*/ 42 h 284"/>
                <a:gd name="T72" fmla="*/ 122 w 181"/>
                <a:gd name="T73" fmla="*/ 42 h 284"/>
                <a:gd name="T74" fmla="*/ 118 w 181"/>
                <a:gd name="T75" fmla="*/ 38 h 284"/>
                <a:gd name="T76" fmla="*/ 118 w 181"/>
                <a:gd name="T77" fmla="*/ 12 h 284"/>
                <a:gd name="T78" fmla="*/ 110 w 181"/>
                <a:gd name="T79" fmla="*/ 25 h 284"/>
                <a:gd name="T80" fmla="*/ 110 w 181"/>
                <a:gd name="T81" fmla="*/ 38 h 284"/>
                <a:gd name="T82" fmla="*/ 122 w 181"/>
                <a:gd name="T83" fmla="*/ 50 h 284"/>
                <a:gd name="T84" fmla="*/ 136 w 181"/>
                <a:gd name="T85" fmla="*/ 50 h 284"/>
                <a:gd name="T86" fmla="*/ 148 w 181"/>
                <a:gd name="T87" fmla="*/ 38 h 284"/>
                <a:gd name="T88" fmla="*/ 148 w 181"/>
                <a:gd name="T89" fmla="*/ 25 h 284"/>
                <a:gd name="T90" fmla="*/ 169 w 181"/>
                <a:gd name="T91" fmla="*/ 25 h 284"/>
                <a:gd name="T92" fmla="*/ 173 w 181"/>
                <a:gd name="T93" fmla="*/ 29 h 284"/>
                <a:gd name="T94" fmla="*/ 173 w 181"/>
                <a:gd name="T95" fmla="*/ 272 h 284"/>
                <a:gd name="T96" fmla="*/ 169 w 181"/>
                <a:gd name="T97" fmla="*/ 276 h 284"/>
                <a:gd name="T98" fmla="*/ 12 w 181"/>
                <a:gd name="T99" fmla="*/ 276 h 284"/>
                <a:gd name="T100" fmla="*/ 8 w 181"/>
                <a:gd name="T101" fmla="*/ 272 h 284"/>
                <a:gd name="T102" fmla="*/ 8 w 181"/>
                <a:gd name="T103" fmla="*/ 29 h 284"/>
                <a:gd name="T104" fmla="*/ 12 w 181"/>
                <a:gd name="T105" fmla="*/ 25 h 284"/>
                <a:gd name="T106" fmla="*/ 30 w 181"/>
                <a:gd name="T107" fmla="*/ 25 h 284"/>
                <a:gd name="T108" fmla="*/ 30 w 181"/>
                <a:gd name="T109" fmla="*/ 38 h 284"/>
                <a:gd name="T110" fmla="*/ 42 w 181"/>
                <a:gd name="T111" fmla="*/ 50 h 284"/>
                <a:gd name="T112" fmla="*/ 56 w 181"/>
                <a:gd name="T113" fmla="*/ 50 h 284"/>
                <a:gd name="T114" fmla="*/ 68 w 181"/>
                <a:gd name="T115" fmla="*/ 38 h 284"/>
                <a:gd name="T116" fmla="*/ 68 w 181"/>
                <a:gd name="T117" fmla="*/ 25 h 284"/>
                <a:gd name="T118" fmla="*/ 110 w 181"/>
                <a:gd name="T119" fmla="*/ 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284">
                  <a:moveTo>
                    <a:pt x="56" y="0"/>
                  </a:moveTo>
                  <a:cubicBezTo>
                    <a:pt x="42" y="0"/>
                    <a:pt x="42" y="0"/>
                    <a:pt x="42" y="0"/>
                  </a:cubicBezTo>
                  <a:cubicBezTo>
                    <a:pt x="36" y="0"/>
                    <a:pt x="30" y="5"/>
                    <a:pt x="30" y="12"/>
                  </a:cubicBezTo>
                  <a:cubicBezTo>
                    <a:pt x="30" y="17"/>
                    <a:pt x="30" y="17"/>
                    <a:pt x="30" y="17"/>
                  </a:cubicBezTo>
                  <a:cubicBezTo>
                    <a:pt x="12" y="17"/>
                    <a:pt x="12" y="17"/>
                    <a:pt x="12" y="17"/>
                  </a:cubicBezTo>
                  <a:cubicBezTo>
                    <a:pt x="5" y="17"/>
                    <a:pt x="0" y="22"/>
                    <a:pt x="0" y="29"/>
                  </a:cubicBezTo>
                  <a:cubicBezTo>
                    <a:pt x="0" y="272"/>
                    <a:pt x="0" y="272"/>
                    <a:pt x="0" y="272"/>
                  </a:cubicBezTo>
                  <a:cubicBezTo>
                    <a:pt x="0" y="279"/>
                    <a:pt x="5" y="284"/>
                    <a:pt x="12" y="284"/>
                  </a:cubicBezTo>
                  <a:cubicBezTo>
                    <a:pt x="169" y="284"/>
                    <a:pt x="169" y="284"/>
                    <a:pt x="169" y="284"/>
                  </a:cubicBezTo>
                  <a:cubicBezTo>
                    <a:pt x="176" y="284"/>
                    <a:pt x="181" y="279"/>
                    <a:pt x="181" y="272"/>
                  </a:cubicBezTo>
                  <a:cubicBezTo>
                    <a:pt x="181" y="29"/>
                    <a:pt x="181" y="29"/>
                    <a:pt x="181" y="29"/>
                  </a:cubicBezTo>
                  <a:cubicBezTo>
                    <a:pt x="181" y="22"/>
                    <a:pt x="176" y="17"/>
                    <a:pt x="169" y="17"/>
                  </a:cubicBezTo>
                  <a:cubicBezTo>
                    <a:pt x="148" y="17"/>
                    <a:pt x="148" y="17"/>
                    <a:pt x="148" y="17"/>
                  </a:cubicBezTo>
                  <a:cubicBezTo>
                    <a:pt x="148" y="12"/>
                    <a:pt x="148" y="12"/>
                    <a:pt x="148" y="12"/>
                  </a:cubicBezTo>
                  <a:cubicBezTo>
                    <a:pt x="148" y="5"/>
                    <a:pt x="142" y="0"/>
                    <a:pt x="136" y="0"/>
                  </a:cubicBezTo>
                  <a:cubicBezTo>
                    <a:pt x="122" y="0"/>
                    <a:pt x="122" y="0"/>
                    <a:pt x="122" y="0"/>
                  </a:cubicBezTo>
                  <a:cubicBezTo>
                    <a:pt x="115" y="0"/>
                    <a:pt x="110" y="5"/>
                    <a:pt x="110" y="12"/>
                  </a:cubicBezTo>
                  <a:cubicBezTo>
                    <a:pt x="110" y="17"/>
                    <a:pt x="110" y="17"/>
                    <a:pt x="110" y="17"/>
                  </a:cubicBezTo>
                  <a:cubicBezTo>
                    <a:pt x="68" y="17"/>
                    <a:pt x="68" y="17"/>
                    <a:pt x="68" y="17"/>
                  </a:cubicBezTo>
                  <a:cubicBezTo>
                    <a:pt x="68" y="12"/>
                    <a:pt x="68" y="12"/>
                    <a:pt x="68" y="12"/>
                  </a:cubicBezTo>
                  <a:cubicBezTo>
                    <a:pt x="68" y="5"/>
                    <a:pt x="62" y="0"/>
                    <a:pt x="56" y="0"/>
                  </a:cubicBezTo>
                  <a:close/>
                  <a:moveTo>
                    <a:pt x="38" y="12"/>
                  </a:moveTo>
                  <a:cubicBezTo>
                    <a:pt x="38" y="10"/>
                    <a:pt x="40" y="8"/>
                    <a:pt x="42" y="8"/>
                  </a:cubicBezTo>
                  <a:cubicBezTo>
                    <a:pt x="56" y="8"/>
                    <a:pt x="56" y="8"/>
                    <a:pt x="56" y="8"/>
                  </a:cubicBezTo>
                  <a:cubicBezTo>
                    <a:pt x="58" y="8"/>
                    <a:pt x="60" y="10"/>
                    <a:pt x="60" y="12"/>
                  </a:cubicBezTo>
                  <a:cubicBezTo>
                    <a:pt x="60" y="38"/>
                    <a:pt x="60" y="38"/>
                    <a:pt x="60" y="38"/>
                  </a:cubicBezTo>
                  <a:cubicBezTo>
                    <a:pt x="60" y="40"/>
                    <a:pt x="58" y="42"/>
                    <a:pt x="56" y="42"/>
                  </a:cubicBezTo>
                  <a:cubicBezTo>
                    <a:pt x="42" y="42"/>
                    <a:pt x="42" y="42"/>
                    <a:pt x="42" y="42"/>
                  </a:cubicBezTo>
                  <a:cubicBezTo>
                    <a:pt x="40" y="42"/>
                    <a:pt x="38" y="40"/>
                    <a:pt x="38" y="38"/>
                  </a:cubicBezTo>
                  <a:lnTo>
                    <a:pt x="38" y="12"/>
                  </a:lnTo>
                  <a:close/>
                  <a:moveTo>
                    <a:pt x="118" y="12"/>
                  </a:moveTo>
                  <a:cubicBezTo>
                    <a:pt x="118" y="10"/>
                    <a:pt x="120" y="8"/>
                    <a:pt x="122" y="8"/>
                  </a:cubicBezTo>
                  <a:cubicBezTo>
                    <a:pt x="136" y="8"/>
                    <a:pt x="136" y="8"/>
                    <a:pt x="136" y="8"/>
                  </a:cubicBezTo>
                  <a:cubicBezTo>
                    <a:pt x="138" y="8"/>
                    <a:pt x="140" y="10"/>
                    <a:pt x="140" y="12"/>
                  </a:cubicBezTo>
                  <a:cubicBezTo>
                    <a:pt x="140" y="38"/>
                    <a:pt x="140" y="38"/>
                    <a:pt x="140" y="38"/>
                  </a:cubicBezTo>
                  <a:cubicBezTo>
                    <a:pt x="140" y="40"/>
                    <a:pt x="138" y="42"/>
                    <a:pt x="136" y="42"/>
                  </a:cubicBezTo>
                  <a:cubicBezTo>
                    <a:pt x="122" y="42"/>
                    <a:pt x="122" y="42"/>
                    <a:pt x="122" y="42"/>
                  </a:cubicBezTo>
                  <a:cubicBezTo>
                    <a:pt x="120" y="42"/>
                    <a:pt x="118" y="40"/>
                    <a:pt x="118" y="38"/>
                  </a:cubicBezTo>
                  <a:lnTo>
                    <a:pt x="118" y="12"/>
                  </a:lnTo>
                  <a:close/>
                  <a:moveTo>
                    <a:pt x="110" y="25"/>
                  </a:moveTo>
                  <a:cubicBezTo>
                    <a:pt x="110" y="38"/>
                    <a:pt x="110" y="38"/>
                    <a:pt x="110" y="38"/>
                  </a:cubicBezTo>
                  <a:cubicBezTo>
                    <a:pt x="110" y="44"/>
                    <a:pt x="115" y="50"/>
                    <a:pt x="122" y="50"/>
                  </a:cubicBezTo>
                  <a:cubicBezTo>
                    <a:pt x="136" y="50"/>
                    <a:pt x="136" y="50"/>
                    <a:pt x="136" y="50"/>
                  </a:cubicBezTo>
                  <a:cubicBezTo>
                    <a:pt x="142" y="50"/>
                    <a:pt x="148" y="44"/>
                    <a:pt x="148" y="38"/>
                  </a:cubicBezTo>
                  <a:cubicBezTo>
                    <a:pt x="148" y="25"/>
                    <a:pt x="148" y="25"/>
                    <a:pt x="148" y="25"/>
                  </a:cubicBezTo>
                  <a:cubicBezTo>
                    <a:pt x="169" y="25"/>
                    <a:pt x="169" y="25"/>
                    <a:pt x="169" y="25"/>
                  </a:cubicBezTo>
                  <a:cubicBezTo>
                    <a:pt x="171" y="25"/>
                    <a:pt x="173" y="27"/>
                    <a:pt x="173" y="29"/>
                  </a:cubicBezTo>
                  <a:cubicBezTo>
                    <a:pt x="173" y="272"/>
                    <a:pt x="173" y="272"/>
                    <a:pt x="173" y="272"/>
                  </a:cubicBezTo>
                  <a:cubicBezTo>
                    <a:pt x="173" y="274"/>
                    <a:pt x="171" y="276"/>
                    <a:pt x="169" y="276"/>
                  </a:cubicBezTo>
                  <a:cubicBezTo>
                    <a:pt x="12" y="276"/>
                    <a:pt x="12" y="276"/>
                    <a:pt x="12" y="276"/>
                  </a:cubicBezTo>
                  <a:cubicBezTo>
                    <a:pt x="10" y="276"/>
                    <a:pt x="8" y="274"/>
                    <a:pt x="8" y="272"/>
                  </a:cubicBezTo>
                  <a:cubicBezTo>
                    <a:pt x="8" y="29"/>
                    <a:pt x="8" y="29"/>
                    <a:pt x="8" y="29"/>
                  </a:cubicBezTo>
                  <a:cubicBezTo>
                    <a:pt x="8" y="27"/>
                    <a:pt x="10" y="25"/>
                    <a:pt x="12" y="25"/>
                  </a:cubicBezTo>
                  <a:cubicBezTo>
                    <a:pt x="30" y="25"/>
                    <a:pt x="30" y="25"/>
                    <a:pt x="30" y="25"/>
                  </a:cubicBezTo>
                  <a:cubicBezTo>
                    <a:pt x="30" y="38"/>
                    <a:pt x="30" y="38"/>
                    <a:pt x="30" y="38"/>
                  </a:cubicBezTo>
                  <a:cubicBezTo>
                    <a:pt x="30" y="44"/>
                    <a:pt x="36" y="50"/>
                    <a:pt x="42" y="50"/>
                  </a:cubicBezTo>
                  <a:cubicBezTo>
                    <a:pt x="56" y="50"/>
                    <a:pt x="56" y="50"/>
                    <a:pt x="56" y="50"/>
                  </a:cubicBezTo>
                  <a:cubicBezTo>
                    <a:pt x="62" y="50"/>
                    <a:pt x="68" y="44"/>
                    <a:pt x="68" y="38"/>
                  </a:cubicBezTo>
                  <a:cubicBezTo>
                    <a:pt x="68" y="25"/>
                    <a:pt x="68" y="25"/>
                    <a:pt x="68" y="25"/>
                  </a:cubicBezTo>
                  <a:lnTo>
                    <a:pt x="11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6" name="Freeform 62">
              <a:extLst>
                <a:ext uri="{FF2B5EF4-FFF2-40B4-BE49-F238E27FC236}">
                  <a16:creationId xmlns:a16="http://schemas.microsoft.com/office/drawing/2014/main" id="{0765CFE4-3F81-4BC5-9BDD-4E7F73D10EDE}"/>
                </a:ext>
              </a:extLst>
            </p:cNvPr>
            <p:cNvSpPr>
              <a:spLocks noEditPoints="1"/>
            </p:cNvSpPr>
            <p:nvPr/>
          </p:nvSpPr>
          <p:spPr bwMode="auto">
            <a:xfrm>
              <a:off x="4767263" y="6069012"/>
              <a:ext cx="128588" cy="34925"/>
            </a:xfrm>
            <a:custGeom>
              <a:avLst/>
              <a:gdLst>
                <a:gd name="T0" fmla="*/ 0 w 115"/>
                <a:gd name="T1" fmla="*/ 16 h 32"/>
                <a:gd name="T2" fmla="*/ 16 w 115"/>
                <a:gd name="T3" fmla="*/ 32 h 32"/>
                <a:gd name="T4" fmla="*/ 98 w 115"/>
                <a:gd name="T5" fmla="*/ 32 h 32"/>
                <a:gd name="T6" fmla="*/ 115 w 115"/>
                <a:gd name="T7" fmla="*/ 16 h 32"/>
                <a:gd name="T8" fmla="*/ 98 w 115"/>
                <a:gd name="T9" fmla="*/ 0 h 32"/>
                <a:gd name="T10" fmla="*/ 16 w 115"/>
                <a:gd name="T11" fmla="*/ 0 h 32"/>
                <a:gd name="T12" fmla="*/ 0 w 115"/>
                <a:gd name="T13" fmla="*/ 16 h 32"/>
                <a:gd name="T14" fmla="*/ 107 w 115"/>
                <a:gd name="T15" fmla="*/ 16 h 32"/>
                <a:gd name="T16" fmla="*/ 98 w 115"/>
                <a:gd name="T17" fmla="*/ 24 h 32"/>
                <a:gd name="T18" fmla="*/ 16 w 115"/>
                <a:gd name="T19" fmla="*/ 24 h 32"/>
                <a:gd name="T20" fmla="*/ 8 w 115"/>
                <a:gd name="T21" fmla="*/ 16 h 32"/>
                <a:gd name="T22" fmla="*/ 16 w 115"/>
                <a:gd name="T23" fmla="*/ 8 h 32"/>
                <a:gd name="T24" fmla="*/ 98 w 115"/>
                <a:gd name="T25" fmla="*/ 8 h 32"/>
                <a:gd name="T26" fmla="*/ 107 w 115"/>
                <a:gd name="T2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32">
                  <a:moveTo>
                    <a:pt x="0" y="16"/>
                  </a:moveTo>
                  <a:cubicBezTo>
                    <a:pt x="0" y="25"/>
                    <a:pt x="7" y="32"/>
                    <a:pt x="16" y="32"/>
                  </a:cubicBezTo>
                  <a:cubicBezTo>
                    <a:pt x="98" y="32"/>
                    <a:pt x="98" y="32"/>
                    <a:pt x="98" y="32"/>
                  </a:cubicBezTo>
                  <a:cubicBezTo>
                    <a:pt x="107" y="32"/>
                    <a:pt x="115" y="25"/>
                    <a:pt x="115" y="16"/>
                  </a:cubicBezTo>
                  <a:cubicBezTo>
                    <a:pt x="115" y="7"/>
                    <a:pt x="107" y="0"/>
                    <a:pt x="98" y="0"/>
                  </a:cubicBezTo>
                  <a:cubicBezTo>
                    <a:pt x="16" y="0"/>
                    <a:pt x="16" y="0"/>
                    <a:pt x="16" y="0"/>
                  </a:cubicBezTo>
                  <a:cubicBezTo>
                    <a:pt x="7" y="0"/>
                    <a:pt x="0" y="7"/>
                    <a:pt x="0" y="16"/>
                  </a:cubicBezTo>
                  <a:close/>
                  <a:moveTo>
                    <a:pt x="107" y="16"/>
                  </a:moveTo>
                  <a:cubicBezTo>
                    <a:pt x="107" y="21"/>
                    <a:pt x="103" y="24"/>
                    <a:pt x="98" y="24"/>
                  </a:cubicBezTo>
                  <a:cubicBezTo>
                    <a:pt x="16" y="24"/>
                    <a:pt x="16" y="24"/>
                    <a:pt x="16" y="24"/>
                  </a:cubicBezTo>
                  <a:cubicBezTo>
                    <a:pt x="11" y="24"/>
                    <a:pt x="8" y="21"/>
                    <a:pt x="8" y="16"/>
                  </a:cubicBezTo>
                  <a:cubicBezTo>
                    <a:pt x="8" y="11"/>
                    <a:pt x="11" y="8"/>
                    <a:pt x="16" y="8"/>
                  </a:cubicBezTo>
                  <a:cubicBezTo>
                    <a:pt x="98" y="8"/>
                    <a:pt x="98" y="8"/>
                    <a:pt x="98" y="8"/>
                  </a:cubicBezTo>
                  <a:cubicBezTo>
                    <a:pt x="103" y="8"/>
                    <a:pt x="107" y="11"/>
                    <a:pt x="10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7" name="Freeform 63">
              <a:extLst>
                <a:ext uri="{FF2B5EF4-FFF2-40B4-BE49-F238E27FC236}">
                  <a16:creationId xmlns:a16="http://schemas.microsoft.com/office/drawing/2014/main" id="{EE8C8392-A9AB-41AA-A02E-495EF27422A9}"/>
                </a:ext>
              </a:extLst>
            </p:cNvPr>
            <p:cNvSpPr>
              <a:spLocks/>
            </p:cNvSpPr>
            <p:nvPr/>
          </p:nvSpPr>
          <p:spPr bwMode="auto">
            <a:xfrm>
              <a:off x="4762500" y="6151562"/>
              <a:ext cx="138113" cy="9525"/>
            </a:xfrm>
            <a:custGeom>
              <a:avLst/>
              <a:gdLst>
                <a:gd name="T0" fmla="*/ 0 w 123"/>
                <a:gd name="T1" fmla="*/ 4 h 8"/>
                <a:gd name="T2" fmla="*/ 4 w 123"/>
                <a:gd name="T3" fmla="*/ 8 h 8"/>
                <a:gd name="T4" fmla="*/ 119 w 123"/>
                <a:gd name="T5" fmla="*/ 8 h 8"/>
                <a:gd name="T6" fmla="*/ 123 w 123"/>
                <a:gd name="T7" fmla="*/ 4 h 8"/>
                <a:gd name="T8" fmla="*/ 119 w 123"/>
                <a:gd name="T9" fmla="*/ 0 h 8"/>
                <a:gd name="T10" fmla="*/ 4 w 123"/>
                <a:gd name="T11" fmla="*/ 0 h 8"/>
                <a:gd name="T12" fmla="*/ 0 w 1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0" y="4"/>
                  </a:moveTo>
                  <a:cubicBezTo>
                    <a:pt x="0" y="7"/>
                    <a:pt x="2" y="8"/>
                    <a:pt x="4" y="8"/>
                  </a:cubicBezTo>
                  <a:cubicBezTo>
                    <a:pt x="119" y="8"/>
                    <a:pt x="119" y="8"/>
                    <a:pt x="119" y="8"/>
                  </a:cubicBezTo>
                  <a:cubicBezTo>
                    <a:pt x="121" y="8"/>
                    <a:pt x="123" y="7"/>
                    <a:pt x="123" y="4"/>
                  </a:cubicBezTo>
                  <a:cubicBezTo>
                    <a:pt x="123" y="2"/>
                    <a:pt x="121" y="0"/>
                    <a:pt x="119"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8" name="Freeform 64">
              <a:extLst>
                <a:ext uri="{FF2B5EF4-FFF2-40B4-BE49-F238E27FC236}">
                  <a16:creationId xmlns:a16="http://schemas.microsoft.com/office/drawing/2014/main" id="{3FC1282A-4E40-490F-99A4-2D06C40C5956}"/>
                </a:ext>
              </a:extLst>
            </p:cNvPr>
            <p:cNvSpPr>
              <a:spLocks/>
            </p:cNvSpPr>
            <p:nvPr/>
          </p:nvSpPr>
          <p:spPr bwMode="auto">
            <a:xfrm>
              <a:off x="4762500" y="61785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1"/>
                    <a:pt x="0" y="4"/>
                  </a:cubicBezTo>
                  <a:cubicBezTo>
                    <a:pt x="0" y="6"/>
                    <a:pt x="2" y="8"/>
                    <a:pt x="4" y="8"/>
                  </a:cubicBezTo>
                  <a:cubicBezTo>
                    <a:pt x="119" y="8"/>
                    <a:pt x="119" y="8"/>
                    <a:pt x="119" y="8"/>
                  </a:cubicBezTo>
                  <a:cubicBezTo>
                    <a:pt x="121" y="8"/>
                    <a:pt x="123" y="6"/>
                    <a:pt x="123" y="4"/>
                  </a:cubicBezTo>
                  <a:cubicBezTo>
                    <a:pt x="123" y="1"/>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9" name="Freeform 65">
              <a:extLst>
                <a:ext uri="{FF2B5EF4-FFF2-40B4-BE49-F238E27FC236}">
                  <a16:creationId xmlns:a16="http://schemas.microsoft.com/office/drawing/2014/main" id="{230B65DF-E176-4E9F-B1C7-FD7CA64CE585}"/>
                </a:ext>
              </a:extLst>
            </p:cNvPr>
            <p:cNvSpPr>
              <a:spLocks/>
            </p:cNvSpPr>
            <p:nvPr/>
          </p:nvSpPr>
          <p:spPr bwMode="auto">
            <a:xfrm>
              <a:off x="4762500" y="62039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1"/>
                    <a:pt x="0" y="4"/>
                  </a:cubicBezTo>
                  <a:cubicBezTo>
                    <a:pt x="0" y="6"/>
                    <a:pt x="2" y="8"/>
                    <a:pt x="4" y="8"/>
                  </a:cubicBezTo>
                  <a:cubicBezTo>
                    <a:pt x="119" y="8"/>
                    <a:pt x="119" y="8"/>
                    <a:pt x="119" y="8"/>
                  </a:cubicBezTo>
                  <a:cubicBezTo>
                    <a:pt x="121" y="8"/>
                    <a:pt x="123" y="6"/>
                    <a:pt x="123" y="4"/>
                  </a:cubicBezTo>
                  <a:cubicBezTo>
                    <a:pt x="123" y="1"/>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0" name="Freeform 66">
              <a:extLst>
                <a:ext uri="{FF2B5EF4-FFF2-40B4-BE49-F238E27FC236}">
                  <a16:creationId xmlns:a16="http://schemas.microsoft.com/office/drawing/2014/main" id="{E60E9B13-5299-4EF9-8A57-85A7926214F1}"/>
                </a:ext>
              </a:extLst>
            </p:cNvPr>
            <p:cNvSpPr>
              <a:spLocks/>
            </p:cNvSpPr>
            <p:nvPr/>
          </p:nvSpPr>
          <p:spPr bwMode="auto">
            <a:xfrm>
              <a:off x="4762500" y="62293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2"/>
                    <a:pt x="0" y="4"/>
                  </a:cubicBezTo>
                  <a:cubicBezTo>
                    <a:pt x="0" y="6"/>
                    <a:pt x="2" y="8"/>
                    <a:pt x="4" y="8"/>
                  </a:cubicBezTo>
                  <a:cubicBezTo>
                    <a:pt x="119" y="8"/>
                    <a:pt x="119" y="8"/>
                    <a:pt x="119" y="8"/>
                  </a:cubicBezTo>
                  <a:cubicBezTo>
                    <a:pt x="121" y="8"/>
                    <a:pt x="123" y="6"/>
                    <a:pt x="123" y="4"/>
                  </a:cubicBezTo>
                  <a:cubicBezTo>
                    <a:pt x="123" y="2"/>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1" name="Freeform 67">
              <a:extLst>
                <a:ext uri="{FF2B5EF4-FFF2-40B4-BE49-F238E27FC236}">
                  <a16:creationId xmlns:a16="http://schemas.microsoft.com/office/drawing/2014/main" id="{9B762864-9E07-45EA-A81D-1F0FB6C35D84}"/>
                </a:ext>
              </a:extLst>
            </p:cNvPr>
            <p:cNvSpPr>
              <a:spLocks/>
            </p:cNvSpPr>
            <p:nvPr/>
          </p:nvSpPr>
          <p:spPr bwMode="auto">
            <a:xfrm>
              <a:off x="4762500" y="62547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2"/>
                    <a:pt x="0" y="4"/>
                  </a:cubicBezTo>
                  <a:cubicBezTo>
                    <a:pt x="0" y="6"/>
                    <a:pt x="2" y="8"/>
                    <a:pt x="4" y="8"/>
                  </a:cubicBezTo>
                  <a:cubicBezTo>
                    <a:pt x="119" y="8"/>
                    <a:pt x="119" y="8"/>
                    <a:pt x="119" y="8"/>
                  </a:cubicBezTo>
                  <a:cubicBezTo>
                    <a:pt x="121" y="8"/>
                    <a:pt x="123" y="6"/>
                    <a:pt x="123" y="4"/>
                  </a:cubicBezTo>
                  <a:cubicBezTo>
                    <a:pt x="123" y="2"/>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grpSp>
        <p:nvGrpSpPr>
          <p:cNvPr id="22" name="Group 21">
            <a:extLst>
              <a:ext uri="{FF2B5EF4-FFF2-40B4-BE49-F238E27FC236}">
                <a16:creationId xmlns:a16="http://schemas.microsoft.com/office/drawing/2014/main" id="{608690C8-0FF3-48DA-BB72-DFCD313ACA4C}"/>
              </a:ext>
            </a:extLst>
          </p:cNvPr>
          <p:cNvGrpSpPr/>
          <p:nvPr/>
        </p:nvGrpSpPr>
        <p:grpSpPr>
          <a:xfrm>
            <a:off x="13819665" y="6297883"/>
            <a:ext cx="671333" cy="574040"/>
            <a:chOff x="758825" y="3708400"/>
            <a:chExt cx="1233488" cy="1046162"/>
          </a:xfrm>
          <a:solidFill>
            <a:schemeClr val="accent4"/>
          </a:solidFill>
        </p:grpSpPr>
        <p:sp>
          <p:nvSpPr>
            <p:cNvPr id="23" name="Freeform 65">
              <a:extLst>
                <a:ext uri="{FF2B5EF4-FFF2-40B4-BE49-F238E27FC236}">
                  <a16:creationId xmlns:a16="http://schemas.microsoft.com/office/drawing/2014/main" id="{F4C9FF20-3A8B-455B-A0BD-03D02B86EEB0}"/>
                </a:ext>
              </a:extLst>
            </p:cNvPr>
            <p:cNvSpPr>
              <a:spLocks noEditPoints="1"/>
            </p:cNvSpPr>
            <p:nvPr/>
          </p:nvSpPr>
          <p:spPr bwMode="auto">
            <a:xfrm>
              <a:off x="1649413" y="4295775"/>
              <a:ext cx="214313" cy="328612"/>
            </a:xfrm>
            <a:custGeom>
              <a:avLst/>
              <a:gdLst>
                <a:gd name="T0" fmla="*/ 51 w 118"/>
                <a:gd name="T1" fmla="*/ 0 h 181"/>
                <a:gd name="T2" fmla="*/ 51 w 118"/>
                <a:gd name="T3" fmla="*/ 15 h 181"/>
                <a:gd name="T4" fmla="*/ 6 w 118"/>
                <a:gd name="T5" fmla="*/ 59 h 181"/>
                <a:gd name="T6" fmla="*/ 15 w 118"/>
                <a:gd name="T7" fmla="*/ 84 h 181"/>
                <a:gd name="T8" fmla="*/ 51 w 118"/>
                <a:gd name="T9" fmla="*/ 101 h 181"/>
                <a:gd name="T10" fmla="*/ 51 w 118"/>
                <a:gd name="T11" fmla="*/ 136 h 181"/>
                <a:gd name="T12" fmla="*/ 30 w 118"/>
                <a:gd name="T13" fmla="*/ 115 h 181"/>
                <a:gd name="T14" fmla="*/ 29 w 118"/>
                <a:gd name="T15" fmla="*/ 112 h 181"/>
                <a:gd name="T16" fmla="*/ 0 w 118"/>
                <a:gd name="T17" fmla="*/ 118 h 181"/>
                <a:gd name="T18" fmla="*/ 1 w 118"/>
                <a:gd name="T19" fmla="*/ 122 h 181"/>
                <a:gd name="T20" fmla="*/ 51 w 118"/>
                <a:gd name="T21" fmla="*/ 162 h 181"/>
                <a:gd name="T22" fmla="*/ 51 w 118"/>
                <a:gd name="T23" fmla="*/ 181 h 181"/>
                <a:gd name="T24" fmla="*/ 72 w 118"/>
                <a:gd name="T25" fmla="*/ 181 h 181"/>
                <a:gd name="T26" fmla="*/ 72 w 118"/>
                <a:gd name="T27" fmla="*/ 162 h 181"/>
                <a:gd name="T28" fmla="*/ 105 w 118"/>
                <a:gd name="T29" fmla="*/ 148 h 181"/>
                <a:gd name="T30" fmla="*/ 118 w 118"/>
                <a:gd name="T31" fmla="*/ 116 h 181"/>
                <a:gd name="T32" fmla="*/ 111 w 118"/>
                <a:gd name="T33" fmla="*/ 93 h 181"/>
                <a:gd name="T34" fmla="*/ 97 w 118"/>
                <a:gd name="T35" fmla="*/ 80 h 181"/>
                <a:gd name="T36" fmla="*/ 72 w 118"/>
                <a:gd name="T37" fmla="*/ 71 h 181"/>
                <a:gd name="T38" fmla="*/ 72 w 118"/>
                <a:gd name="T39" fmla="*/ 42 h 181"/>
                <a:gd name="T40" fmla="*/ 85 w 118"/>
                <a:gd name="T41" fmla="*/ 56 h 181"/>
                <a:gd name="T42" fmla="*/ 86 w 118"/>
                <a:gd name="T43" fmla="*/ 59 h 181"/>
                <a:gd name="T44" fmla="*/ 114 w 118"/>
                <a:gd name="T45" fmla="*/ 53 h 181"/>
                <a:gd name="T46" fmla="*/ 113 w 118"/>
                <a:gd name="T47" fmla="*/ 49 h 181"/>
                <a:gd name="T48" fmla="*/ 72 w 118"/>
                <a:gd name="T49" fmla="*/ 15 h 181"/>
                <a:gd name="T50" fmla="*/ 72 w 118"/>
                <a:gd name="T51" fmla="*/ 0 h 181"/>
                <a:gd name="T52" fmla="*/ 51 w 118"/>
                <a:gd name="T53" fmla="*/ 0 h 181"/>
                <a:gd name="T54" fmla="*/ 88 w 118"/>
                <a:gd name="T55" fmla="*/ 119 h 181"/>
                <a:gd name="T56" fmla="*/ 82 w 118"/>
                <a:gd name="T57" fmla="*/ 131 h 181"/>
                <a:gd name="T58" fmla="*/ 72 w 118"/>
                <a:gd name="T59" fmla="*/ 136 h 181"/>
                <a:gd name="T60" fmla="*/ 72 w 118"/>
                <a:gd name="T61" fmla="*/ 104 h 181"/>
                <a:gd name="T62" fmla="*/ 88 w 118"/>
                <a:gd name="T63" fmla="*/ 119 h 181"/>
                <a:gd name="T64" fmla="*/ 36 w 118"/>
                <a:gd name="T65" fmla="*/ 55 h 181"/>
                <a:gd name="T66" fmla="*/ 41 w 118"/>
                <a:gd name="T67" fmla="*/ 45 h 181"/>
                <a:gd name="T68" fmla="*/ 51 w 118"/>
                <a:gd name="T69" fmla="*/ 41 h 181"/>
                <a:gd name="T70" fmla="*/ 51 w 118"/>
                <a:gd name="T71" fmla="*/ 68 h 181"/>
                <a:gd name="T72" fmla="*/ 36 w 118"/>
                <a:gd name="T73" fmla="*/ 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81">
                  <a:moveTo>
                    <a:pt x="51" y="0"/>
                  </a:moveTo>
                  <a:cubicBezTo>
                    <a:pt x="51" y="15"/>
                    <a:pt x="51" y="15"/>
                    <a:pt x="51" y="15"/>
                  </a:cubicBezTo>
                  <a:cubicBezTo>
                    <a:pt x="21" y="20"/>
                    <a:pt x="6" y="34"/>
                    <a:pt x="6" y="59"/>
                  </a:cubicBezTo>
                  <a:cubicBezTo>
                    <a:pt x="6" y="69"/>
                    <a:pt x="9" y="77"/>
                    <a:pt x="15" y="84"/>
                  </a:cubicBezTo>
                  <a:cubicBezTo>
                    <a:pt x="21" y="91"/>
                    <a:pt x="33" y="97"/>
                    <a:pt x="51" y="101"/>
                  </a:cubicBezTo>
                  <a:cubicBezTo>
                    <a:pt x="51" y="136"/>
                    <a:pt x="51" y="136"/>
                    <a:pt x="51" y="136"/>
                  </a:cubicBezTo>
                  <a:cubicBezTo>
                    <a:pt x="40" y="134"/>
                    <a:pt x="33" y="127"/>
                    <a:pt x="30" y="115"/>
                  </a:cubicBezTo>
                  <a:cubicBezTo>
                    <a:pt x="29" y="112"/>
                    <a:pt x="29" y="112"/>
                    <a:pt x="29" y="112"/>
                  </a:cubicBezTo>
                  <a:cubicBezTo>
                    <a:pt x="0" y="118"/>
                    <a:pt x="0" y="118"/>
                    <a:pt x="0" y="118"/>
                  </a:cubicBezTo>
                  <a:cubicBezTo>
                    <a:pt x="1" y="122"/>
                    <a:pt x="1" y="122"/>
                    <a:pt x="1" y="122"/>
                  </a:cubicBezTo>
                  <a:cubicBezTo>
                    <a:pt x="8" y="145"/>
                    <a:pt x="25" y="159"/>
                    <a:pt x="51" y="162"/>
                  </a:cubicBezTo>
                  <a:cubicBezTo>
                    <a:pt x="51" y="181"/>
                    <a:pt x="51" y="181"/>
                    <a:pt x="51" y="181"/>
                  </a:cubicBezTo>
                  <a:cubicBezTo>
                    <a:pt x="72" y="181"/>
                    <a:pt x="72" y="181"/>
                    <a:pt x="72" y="181"/>
                  </a:cubicBezTo>
                  <a:cubicBezTo>
                    <a:pt x="72" y="162"/>
                    <a:pt x="72" y="162"/>
                    <a:pt x="72" y="162"/>
                  </a:cubicBezTo>
                  <a:cubicBezTo>
                    <a:pt x="86" y="160"/>
                    <a:pt x="97" y="155"/>
                    <a:pt x="105" y="148"/>
                  </a:cubicBezTo>
                  <a:cubicBezTo>
                    <a:pt x="113" y="139"/>
                    <a:pt x="118" y="129"/>
                    <a:pt x="118" y="116"/>
                  </a:cubicBezTo>
                  <a:cubicBezTo>
                    <a:pt x="118" y="108"/>
                    <a:pt x="116" y="100"/>
                    <a:pt x="111" y="93"/>
                  </a:cubicBezTo>
                  <a:cubicBezTo>
                    <a:pt x="107" y="87"/>
                    <a:pt x="103" y="82"/>
                    <a:pt x="97" y="80"/>
                  </a:cubicBezTo>
                  <a:cubicBezTo>
                    <a:pt x="93" y="78"/>
                    <a:pt x="84" y="75"/>
                    <a:pt x="72" y="71"/>
                  </a:cubicBezTo>
                  <a:cubicBezTo>
                    <a:pt x="72" y="42"/>
                    <a:pt x="72" y="42"/>
                    <a:pt x="72" y="42"/>
                  </a:cubicBezTo>
                  <a:cubicBezTo>
                    <a:pt x="78" y="43"/>
                    <a:pt x="82" y="48"/>
                    <a:pt x="85" y="56"/>
                  </a:cubicBezTo>
                  <a:cubicBezTo>
                    <a:pt x="86" y="59"/>
                    <a:pt x="86" y="59"/>
                    <a:pt x="86" y="59"/>
                  </a:cubicBezTo>
                  <a:cubicBezTo>
                    <a:pt x="114" y="53"/>
                    <a:pt x="114" y="53"/>
                    <a:pt x="114" y="53"/>
                  </a:cubicBezTo>
                  <a:cubicBezTo>
                    <a:pt x="113" y="49"/>
                    <a:pt x="113" y="49"/>
                    <a:pt x="113" y="49"/>
                  </a:cubicBezTo>
                  <a:cubicBezTo>
                    <a:pt x="107" y="30"/>
                    <a:pt x="93" y="19"/>
                    <a:pt x="72" y="15"/>
                  </a:cubicBezTo>
                  <a:cubicBezTo>
                    <a:pt x="72" y="0"/>
                    <a:pt x="72" y="0"/>
                    <a:pt x="72" y="0"/>
                  </a:cubicBezTo>
                  <a:lnTo>
                    <a:pt x="51" y="0"/>
                  </a:lnTo>
                  <a:close/>
                  <a:moveTo>
                    <a:pt x="88" y="119"/>
                  </a:moveTo>
                  <a:cubicBezTo>
                    <a:pt x="88" y="124"/>
                    <a:pt x="86" y="128"/>
                    <a:pt x="82" y="131"/>
                  </a:cubicBezTo>
                  <a:cubicBezTo>
                    <a:pt x="79" y="134"/>
                    <a:pt x="76" y="135"/>
                    <a:pt x="72" y="136"/>
                  </a:cubicBezTo>
                  <a:cubicBezTo>
                    <a:pt x="72" y="104"/>
                    <a:pt x="72" y="104"/>
                    <a:pt x="72" y="104"/>
                  </a:cubicBezTo>
                  <a:cubicBezTo>
                    <a:pt x="88" y="108"/>
                    <a:pt x="88" y="116"/>
                    <a:pt x="88" y="119"/>
                  </a:cubicBezTo>
                  <a:close/>
                  <a:moveTo>
                    <a:pt x="36" y="55"/>
                  </a:moveTo>
                  <a:cubicBezTo>
                    <a:pt x="36" y="50"/>
                    <a:pt x="38" y="47"/>
                    <a:pt x="41" y="45"/>
                  </a:cubicBezTo>
                  <a:cubicBezTo>
                    <a:pt x="44" y="43"/>
                    <a:pt x="47" y="42"/>
                    <a:pt x="51" y="41"/>
                  </a:cubicBezTo>
                  <a:cubicBezTo>
                    <a:pt x="51" y="68"/>
                    <a:pt x="51" y="68"/>
                    <a:pt x="51" y="68"/>
                  </a:cubicBezTo>
                  <a:cubicBezTo>
                    <a:pt x="38" y="66"/>
                    <a:pt x="36" y="60"/>
                    <a:pt x="3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4" name="Freeform 66">
              <a:extLst>
                <a:ext uri="{FF2B5EF4-FFF2-40B4-BE49-F238E27FC236}">
                  <a16:creationId xmlns:a16="http://schemas.microsoft.com/office/drawing/2014/main" id="{E97C0F3B-1E2F-43A4-898D-21F4C96261EE}"/>
                </a:ext>
              </a:extLst>
            </p:cNvPr>
            <p:cNvSpPr>
              <a:spLocks noEditPoints="1"/>
            </p:cNvSpPr>
            <p:nvPr/>
          </p:nvSpPr>
          <p:spPr bwMode="auto">
            <a:xfrm>
              <a:off x="1120775" y="3997325"/>
              <a:ext cx="381000" cy="536575"/>
            </a:xfrm>
            <a:custGeom>
              <a:avLst/>
              <a:gdLst>
                <a:gd name="T0" fmla="*/ 145 w 209"/>
                <a:gd name="T1" fmla="*/ 196 h 295"/>
                <a:gd name="T2" fmla="*/ 157 w 209"/>
                <a:gd name="T3" fmla="*/ 181 h 295"/>
                <a:gd name="T4" fmla="*/ 190 w 209"/>
                <a:gd name="T5" fmla="*/ 124 h 295"/>
                <a:gd name="T6" fmla="*/ 169 w 209"/>
                <a:gd name="T7" fmla="*/ 24 h 295"/>
                <a:gd name="T8" fmla="*/ 105 w 209"/>
                <a:gd name="T9" fmla="*/ 0 h 295"/>
                <a:gd name="T10" fmla="*/ 39 w 209"/>
                <a:gd name="T11" fmla="*/ 24 h 295"/>
                <a:gd name="T12" fmla="*/ 16 w 209"/>
                <a:gd name="T13" fmla="*/ 124 h 295"/>
                <a:gd name="T14" fmla="*/ 51 w 209"/>
                <a:gd name="T15" fmla="*/ 180 h 295"/>
                <a:gd name="T16" fmla="*/ 64 w 209"/>
                <a:gd name="T17" fmla="*/ 192 h 295"/>
                <a:gd name="T18" fmla="*/ 62 w 209"/>
                <a:gd name="T19" fmla="*/ 194 h 295"/>
                <a:gd name="T20" fmla="*/ 6 w 209"/>
                <a:gd name="T21" fmla="*/ 256 h 295"/>
                <a:gd name="T22" fmla="*/ 4 w 209"/>
                <a:gd name="T23" fmla="*/ 259 h 295"/>
                <a:gd name="T24" fmla="*/ 4 w 209"/>
                <a:gd name="T25" fmla="*/ 259 h 295"/>
                <a:gd name="T26" fmla="*/ 2 w 209"/>
                <a:gd name="T27" fmla="*/ 261 h 295"/>
                <a:gd name="T28" fmla="*/ 1 w 209"/>
                <a:gd name="T29" fmla="*/ 268 h 295"/>
                <a:gd name="T30" fmla="*/ 6 w 209"/>
                <a:gd name="T31" fmla="*/ 273 h 295"/>
                <a:gd name="T32" fmla="*/ 11 w 209"/>
                <a:gd name="T33" fmla="*/ 275 h 295"/>
                <a:gd name="T34" fmla="*/ 107 w 209"/>
                <a:gd name="T35" fmla="*/ 295 h 295"/>
                <a:gd name="T36" fmla="*/ 199 w 209"/>
                <a:gd name="T37" fmla="*/ 271 h 295"/>
                <a:gd name="T38" fmla="*/ 204 w 209"/>
                <a:gd name="T39" fmla="*/ 268 h 295"/>
                <a:gd name="T40" fmla="*/ 208 w 209"/>
                <a:gd name="T41" fmla="*/ 263 h 295"/>
                <a:gd name="T42" fmla="*/ 206 w 209"/>
                <a:gd name="T43" fmla="*/ 256 h 295"/>
                <a:gd name="T44" fmla="*/ 145 w 209"/>
                <a:gd name="T45" fmla="*/ 196 h 295"/>
                <a:gd name="T46" fmla="*/ 79 w 209"/>
                <a:gd name="T47" fmla="*/ 211 h 295"/>
                <a:gd name="T48" fmla="*/ 87 w 209"/>
                <a:gd name="T49" fmla="*/ 192 h 295"/>
                <a:gd name="T50" fmla="*/ 66 w 209"/>
                <a:gd name="T51" fmla="*/ 163 h 295"/>
                <a:gd name="T52" fmla="*/ 39 w 209"/>
                <a:gd name="T53" fmla="*/ 123 h 295"/>
                <a:gd name="T54" fmla="*/ 56 w 209"/>
                <a:gd name="T55" fmla="*/ 40 h 295"/>
                <a:gd name="T56" fmla="*/ 105 w 209"/>
                <a:gd name="T57" fmla="*/ 23 h 295"/>
                <a:gd name="T58" fmla="*/ 152 w 209"/>
                <a:gd name="T59" fmla="*/ 40 h 295"/>
                <a:gd name="T60" fmla="*/ 167 w 209"/>
                <a:gd name="T61" fmla="*/ 122 h 295"/>
                <a:gd name="T62" fmla="*/ 141 w 209"/>
                <a:gd name="T63" fmla="*/ 164 h 295"/>
                <a:gd name="T64" fmla="*/ 128 w 209"/>
                <a:gd name="T65" fmla="*/ 211 h 295"/>
                <a:gd name="T66" fmla="*/ 174 w 209"/>
                <a:gd name="T67" fmla="*/ 257 h 295"/>
                <a:gd name="T68" fmla="*/ 107 w 209"/>
                <a:gd name="T69" fmla="*/ 272 h 295"/>
                <a:gd name="T70" fmla="*/ 35 w 209"/>
                <a:gd name="T71" fmla="*/ 258 h 295"/>
                <a:gd name="T72" fmla="*/ 79 w 209"/>
                <a:gd name="T73" fmla="*/ 211 h 295"/>
                <a:gd name="T74" fmla="*/ 7 w 209"/>
                <a:gd name="T75" fmla="*/ 269 h 295"/>
                <a:gd name="T76" fmla="*/ 7 w 209"/>
                <a:gd name="T77" fmla="*/ 269 h 295"/>
                <a:gd name="T78" fmla="*/ 7 w 209"/>
                <a:gd name="T79" fmla="*/ 26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295">
                  <a:moveTo>
                    <a:pt x="145" y="196"/>
                  </a:moveTo>
                  <a:cubicBezTo>
                    <a:pt x="145" y="193"/>
                    <a:pt x="154" y="184"/>
                    <a:pt x="157" y="181"/>
                  </a:cubicBezTo>
                  <a:cubicBezTo>
                    <a:pt x="171" y="166"/>
                    <a:pt x="188" y="149"/>
                    <a:pt x="190" y="124"/>
                  </a:cubicBezTo>
                  <a:cubicBezTo>
                    <a:pt x="193" y="91"/>
                    <a:pt x="193" y="50"/>
                    <a:pt x="169" y="24"/>
                  </a:cubicBezTo>
                  <a:cubicBezTo>
                    <a:pt x="154" y="8"/>
                    <a:pt x="133" y="0"/>
                    <a:pt x="105" y="0"/>
                  </a:cubicBezTo>
                  <a:cubicBezTo>
                    <a:pt x="77" y="0"/>
                    <a:pt x="55" y="8"/>
                    <a:pt x="39" y="24"/>
                  </a:cubicBezTo>
                  <a:cubicBezTo>
                    <a:pt x="15" y="49"/>
                    <a:pt x="14" y="89"/>
                    <a:pt x="16" y="124"/>
                  </a:cubicBezTo>
                  <a:cubicBezTo>
                    <a:pt x="17" y="152"/>
                    <a:pt x="36" y="168"/>
                    <a:pt x="51" y="180"/>
                  </a:cubicBezTo>
                  <a:cubicBezTo>
                    <a:pt x="55" y="184"/>
                    <a:pt x="63" y="191"/>
                    <a:pt x="64" y="192"/>
                  </a:cubicBezTo>
                  <a:cubicBezTo>
                    <a:pt x="64" y="192"/>
                    <a:pt x="64" y="193"/>
                    <a:pt x="62" y="194"/>
                  </a:cubicBezTo>
                  <a:cubicBezTo>
                    <a:pt x="37" y="220"/>
                    <a:pt x="10" y="252"/>
                    <a:pt x="6" y="256"/>
                  </a:cubicBezTo>
                  <a:cubicBezTo>
                    <a:pt x="4" y="259"/>
                    <a:pt x="4" y="259"/>
                    <a:pt x="4" y="259"/>
                  </a:cubicBezTo>
                  <a:cubicBezTo>
                    <a:pt x="4" y="259"/>
                    <a:pt x="4" y="259"/>
                    <a:pt x="4" y="259"/>
                  </a:cubicBezTo>
                  <a:cubicBezTo>
                    <a:pt x="2" y="261"/>
                    <a:pt x="2" y="261"/>
                    <a:pt x="2" y="261"/>
                  </a:cubicBezTo>
                  <a:cubicBezTo>
                    <a:pt x="1" y="263"/>
                    <a:pt x="0" y="265"/>
                    <a:pt x="1" y="268"/>
                  </a:cubicBezTo>
                  <a:cubicBezTo>
                    <a:pt x="2" y="270"/>
                    <a:pt x="3" y="272"/>
                    <a:pt x="6" y="273"/>
                  </a:cubicBezTo>
                  <a:cubicBezTo>
                    <a:pt x="11" y="275"/>
                    <a:pt x="11" y="275"/>
                    <a:pt x="11" y="275"/>
                  </a:cubicBezTo>
                  <a:cubicBezTo>
                    <a:pt x="16" y="277"/>
                    <a:pt x="65" y="295"/>
                    <a:pt x="107" y="295"/>
                  </a:cubicBezTo>
                  <a:cubicBezTo>
                    <a:pt x="148" y="295"/>
                    <a:pt x="194" y="273"/>
                    <a:pt x="199" y="271"/>
                  </a:cubicBezTo>
                  <a:cubicBezTo>
                    <a:pt x="204" y="268"/>
                    <a:pt x="204" y="268"/>
                    <a:pt x="204" y="268"/>
                  </a:cubicBezTo>
                  <a:cubicBezTo>
                    <a:pt x="206" y="267"/>
                    <a:pt x="208" y="265"/>
                    <a:pt x="208" y="263"/>
                  </a:cubicBezTo>
                  <a:cubicBezTo>
                    <a:pt x="209" y="260"/>
                    <a:pt x="208" y="258"/>
                    <a:pt x="206" y="256"/>
                  </a:cubicBezTo>
                  <a:lnTo>
                    <a:pt x="145" y="196"/>
                  </a:lnTo>
                  <a:close/>
                  <a:moveTo>
                    <a:pt x="79" y="211"/>
                  </a:moveTo>
                  <a:cubicBezTo>
                    <a:pt x="84" y="205"/>
                    <a:pt x="87" y="199"/>
                    <a:pt x="87" y="192"/>
                  </a:cubicBezTo>
                  <a:cubicBezTo>
                    <a:pt x="86" y="180"/>
                    <a:pt x="77" y="172"/>
                    <a:pt x="66" y="163"/>
                  </a:cubicBezTo>
                  <a:cubicBezTo>
                    <a:pt x="55" y="153"/>
                    <a:pt x="40" y="140"/>
                    <a:pt x="39" y="123"/>
                  </a:cubicBezTo>
                  <a:cubicBezTo>
                    <a:pt x="38" y="93"/>
                    <a:pt x="38" y="59"/>
                    <a:pt x="56" y="40"/>
                  </a:cubicBezTo>
                  <a:cubicBezTo>
                    <a:pt x="67" y="29"/>
                    <a:pt x="83" y="23"/>
                    <a:pt x="105" y="23"/>
                  </a:cubicBezTo>
                  <a:cubicBezTo>
                    <a:pt x="126" y="23"/>
                    <a:pt x="142" y="29"/>
                    <a:pt x="152" y="40"/>
                  </a:cubicBezTo>
                  <a:cubicBezTo>
                    <a:pt x="170" y="59"/>
                    <a:pt x="170" y="94"/>
                    <a:pt x="167" y="122"/>
                  </a:cubicBezTo>
                  <a:cubicBezTo>
                    <a:pt x="166" y="139"/>
                    <a:pt x="152" y="153"/>
                    <a:pt x="141" y="164"/>
                  </a:cubicBezTo>
                  <a:cubicBezTo>
                    <a:pt x="128" y="177"/>
                    <a:pt x="111" y="194"/>
                    <a:pt x="128" y="211"/>
                  </a:cubicBezTo>
                  <a:cubicBezTo>
                    <a:pt x="174" y="257"/>
                    <a:pt x="174" y="257"/>
                    <a:pt x="174" y="257"/>
                  </a:cubicBezTo>
                  <a:cubicBezTo>
                    <a:pt x="157" y="263"/>
                    <a:pt x="131" y="272"/>
                    <a:pt x="107" y="272"/>
                  </a:cubicBezTo>
                  <a:cubicBezTo>
                    <a:pt x="82" y="272"/>
                    <a:pt x="53" y="264"/>
                    <a:pt x="35" y="258"/>
                  </a:cubicBezTo>
                  <a:cubicBezTo>
                    <a:pt x="45" y="246"/>
                    <a:pt x="62" y="227"/>
                    <a:pt x="79" y="211"/>
                  </a:cubicBezTo>
                  <a:close/>
                  <a:moveTo>
                    <a:pt x="7" y="269"/>
                  </a:moveTo>
                  <a:cubicBezTo>
                    <a:pt x="7" y="269"/>
                    <a:pt x="7" y="269"/>
                    <a:pt x="7" y="269"/>
                  </a:cubicBezTo>
                  <a:cubicBezTo>
                    <a:pt x="7" y="269"/>
                    <a:pt x="7" y="269"/>
                    <a:pt x="7"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5" name="Freeform 67">
              <a:extLst>
                <a:ext uri="{FF2B5EF4-FFF2-40B4-BE49-F238E27FC236}">
                  <a16:creationId xmlns:a16="http://schemas.microsoft.com/office/drawing/2014/main" id="{9994FAD8-E2EC-429B-83F6-994FB5B548D7}"/>
                </a:ext>
              </a:extLst>
            </p:cNvPr>
            <p:cNvSpPr>
              <a:spLocks noEditPoints="1"/>
            </p:cNvSpPr>
            <p:nvPr/>
          </p:nvSpPr>
          <p:spPr bwMode="auto">
            <a:xfrm>
              <a:off x="758825" y="3708400"/>
              <a:ext cx="1233488" cy="1046162"/>
            </a:xfrm>
            <a:custGeom>
              <a:avLst/>
              <a:gdLst>
                <a:gd name="T0" fmla="*/ 307 w 678"/>
                <a:gd name="T1" fmla="*/ 575 h 575"/>
                <a:gd name="T2" fmla="*/ 471 w 678"/>
                <a:gd name="T3" fmla="*/ 520 h 575"/>
                <a:gd name="T4" fmla="*/ 678 w 678"/>
                <a:gd name="T5" fmla="*/ 414 h 575"/>
                <a:gd name="T6" fmla="*/ 565 w 678"/>
                <a:gd name="T7" fmla="*/ 283 h 575"/>
                <a:gd name="T8" fmla="*/ 568 w 678"/>
                <a:gd name="T9" fmla="*/ 250 h 575"/>
                <a:gd name="T10" fmla="*/ 568 w 678"/>
                <a:gd name="T11" fmla="*/ 242 h 575"/>
                <a:gd name="T12" fmla="*/ 562 w 678"/>
                <a:gd name="T13" fmla="*/ 107 h 575"/>
                <a:gd name="T14" fmla="*/ 516 w 678"/>
                <a:gd name="T15" fmla="*/ 137 h 575"/>
                <a:gd name="T16" fmla="*/ 78 w 678"/>
                <a:gd name="T17" fmla="*/ 165 h 575"/>
                <a:gd name="T18" fmla="*/ 655 w 678"/>
                <a:gd name="T19" fmla="*/ 414 h 575"/>
                <a:gd name="T20" fmla="*/ 482 w 678"/>
                <a:gd name="T21" fmla="*/ 499 h 575"/>
                <a:gd name="T22" fmla="*/ 448 w 678"/>
                <a:gd name="T23" fmla="*/ 453 h 575"/>
                <a:gd name="T24" fmla="*/ 440 w 678"/>
                <a:gd name="T25" fmla="*/ 414 h 575"/>
                <a:gd name="T26" fmla="*/ 655 w 678"/>
                <a:gd name="T27" fmla="*/ 414 h 575"/>
                <a:gd name="T28" fmla="*/ 475 w 678"/>
                <a:gd name="T29" fmla="*/ 197 h 575"/>
                <a:gd name="T30" fmla="*/ 474 w 678"/>
                <a:gd name="T31" fmla="*/ 183 h 575"/>
                <a:gd name="T32" fmla="*/ 259 w 678"/>
                <a:gd name="T33" fmla="*/ 104 h 575"/>
                <a:gd name="T34" fmla="*/ 104 w 678"/>
                <a:gd name="T35" fmla="*/ 355 h 575"/>
                <a:gd name="T36" fmla="*/ 431 w 678"/>
                <a:gd name="T37" fmla="*/ 473 h 575"/>
                <a:gd name="T38" fmla="*/ 178 w 678"/>
                <a:gd name="T39" fmla="*/ 516 h 575"/>
                <a:gd name="T40" fmla="*/ 98 w 678"/>
                <a:gd name="T41" fmla="*/ 178 h 575"/>
                <a:gd name="T42" fmla="*/ 250 w 678"/>
                <a:gd name="T43" fmla="*/ 67 h 575"/>
                <a:gd name="T44" fmla="*/ 436 w 678"/>
                <a:gd name="T45" fmla="*/ 97 h 575"/>
                <a:gd name="T46" fmla="*/ 507 w 678"/>
                <a:gd name="T47" fmla="*/ 163 h 575"/>
                <a:gd name="T48" fmla="*/ 517 w 678"/>
                <a:gd name="T49" fmla="*/ 165 h 575"/>
                <a:gd name="T50" fmla="*/ 545 w 678"/>
                <a:gd name="T51" fmla="*/ 254 h 575"/>
                <a:gd name="T52" fmla="*/ 417 w 678"/>
                <a:gd name="T53" fmla="*/ 414 h 575"/>
                <a:gd name="T54" fmla="*/ 210 w 678"/>
                <a:gd name="T55" fmla="*/ 464 h 575"/>
                <a:gd name="T56" fmla="*/ 264 w 678"/>
                <a:gd name="T57" fmla="*/ 127 h 575"/>
                <a:gd name="T58" fmla="*/ 404 w 678"/>
                <a:gd name="T59" fmla="*/ 149 h 575"/>
                <a:gd name="T60" fmla="*/ 411 w 678"/>
                <a:gd name="T61" fmla="*/ 215 h 575"/>
                <a:gd name="T62" fmla="*/ 413 w 678"/>
                <a:gd name="T63" fmla="*/ 228 h 575"/>
                <a:gd name="T64" fmla="*/ 548 w 678"/>
                <a:gd name="T65" fmla="*/ 283 h 575"/>
                <a:gd name="T66" fmla="*/ 565 w 678"/>
                <a:gd name="T67" fmla="*/ 277 h 575"/>
                <a:gd name="T68" fmla="*/ 565 w 678"/>
                <a:gd name="T69" fmla="*/ 27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8" h="575">
                  <a:moveTo>
                    <a:pt x="166" y="535"/>
                  </a:moveTo>
                  <a:cubicBezTo>
                    <a:pt x="208" y="562"/>
                    <a:pt x="257" y="575"/>
                    <a:pt x="307" y="575"/>
                  </a:cubicBezTo>
                  <a:cubicBezTo>
                    <a:pt x="307" y="575"/>
                    <a:pt x="307" y="575"/>
                    <a:pt x="307" y="575"/>
                  </a:cubicBezTo>
                  <a:cubicBezTo>
                    <a:pt x="366" y="575"/>
                    <a:pt x="424" y="556"/>
                    <a:pt x="471" y="520"/>
                  </a:cubicBezTo>
                  <a:cubicBezTo>
                    <a:pt x="494" y="536"/>
                    <a:pt x="520" y="544"/>
                    <a:pt x="548" y="544"/>
                  </a:cubicBezTo>
                  <a:cubicBezTo>
                    <a:pt x="620" y="544"/>
                    <a:pt x="678" y="486"/>
                    <a:pt x="678" y="414"/>
                  </a:cubicBezTo>
                  <a:cubicBezTo>
                    <a:pt x="678" y="347"/>
                    <a:pt x="628" y="292"/>
                    <a:pt x="563" y="284"/>
                  </a:cubicBezTo>
                  <a:cubicBezTo>
                    <a:pt x="564" y="284"/>
                    <a:pt x="564" y="283"/>
                    <a:pt x="565" y="283"/>
                  </a:cubicBezTo>
                  <a:cubicBezTo>
                    <a:pt x="567" y="281"/>
                    <a:pt x="568" y="279"/>
                    <a:pt x="568" y="277"/>
                  </a:cubicBezTo>
                  <a:cubicBezTo>
                    <a:pt x="568" y="250"/>
                    <a:pt x="568" y="250"/>
                    <a:pt x="568" y="250"/>
                  </a:cubicBezTo>
                  <a:cubicBezTo>
                    <a:pt x="569" y="249"/>
                    <a:pt x="569" y="247"/>
                    <a:pt x="569" y="245"/>
                  </a:cubicBezTo>
                  <a:cubicBezTo>
                    <a:pt x="568" y="242"/>
                    <a:pt x="568" y="242"/>
                    <a:pt x="568" y="242"/>
                  </a:cubicBezTo>
                  <a:cubicBezTo>
                    <a:pt x="566" y="114"/>
                    <a:pt x="566" y="114"/>
                    <a:pt x="566" y="114"/>
                  </a:cubicBezTo>
                  <a:cubicBezTo>
                    <a:pt x="566" y="111"/>
                    <a:pt x="565" y="108"/>
                    <a:pt x="562" y="107"/>
                  </a:cubicBezTo>
                  <a:cubicBezTo>
                    <a:pt x="560" y="106"/>
                    <a:pt x="557" y="106"/>
                    <a:pt x="554" y="108"/>
                  </a:cubicBezTo>
                  <a:cubicBezTo>
                    <a:pt x="516" y="137"/>
                    <a:pt x="516" y="137"/>
                    <a:pt x="516" y="137"/>
                  </a:cubicBezTo>
                  <a:cubicBezTo>
                    <a:pt x="497" y="113"/>
                    <a:pt x="474" y="93"/>
                    <a:pt x="448" y="78"/>
                  </a:cubicBezTo>
                  <a:cubicBezTo>
                    <a:pt x="322" y="0"/>
                    <a:pt x="156" y="39"/>
                    <a:pt x="78" y="165"/>
                  </a:cubicBezTo>
                  <a:cubicBezTo>
                    <a:pt x="0" y="292"/>
                    <a:pt x="39" y="458"/>
                    <a:pt x="166" y="535"/>
                  </a:cubicBezTo>
                  <a:close/>
                  <a:moveTo>
                    <a:pt x="655" y="414"/>
                  </a:moveTo>
                  <a:cubicBezTo>
                    <a:pt x="655" y="473"/>
                    <a:pt x="607" y="521"/>
                    <a:pt x="548" y="521"/>
                  </a:cubicBezTo>
                  <a:cubicBezTo>
                    <a:pt x="524" y="521"/>
                    <a:pt x="501" y="513"/>
                    <a:pt x="482" y="499"/>
                  </a:cubicBezTo>
                  <a:cubicBezTo>
                    <a:pt x="480" y="497"/>
                    <a:pt x="478" y="495"/>
                    <a:pt x="476" y="494"/>
                  </a:cubicBezTo>
                  <a:cubicBezTo>
                    <a:pt x="464" y="483"/>
                    <a:pt x="454" y="469"/>
                    <a:pt x="448" y="453"/>
                  </a:cubicBezTo>
                  <a:cubicBezTo>
                    <a:pt x="447" y="451"/>
                    <a:pt x="446" y="448"/>
                    <a:pt x="445" y="446"/>
                  </a:cubicBezTo>
                  <a:cubicBezTo>
                    <a:pt x="442" y="435"/>
                    <a:pt x="440" y="424"/>
                    <a:pt x="440" y="414"/>
                  </a:cubicBezTo>
                  <a:cubicBezTo>
                    <a:pt x="440" y="354"/>
                    <a:pt x="488" y="306"/>
                    <a:pt x="548" y="306"/>
                  </a:cubicBezTo>
                  <a:cubicBezTo>
                    <a:pt x="607" y="306"/>
                    <a:pt x="655" y="354"/>
                    <a:pt x="655" y="414"/>
                  </a:cubicBezTo>
                  <a:close/>
                  <a:moveTo>
                    <a:pt x="448" y="217"/>
                  </a:moveTo>
                  <a:cubicBezTo>
                    <a:pt x="475" y="197"/>
                    <a:pt x="475" y="197"/>
                    <a:pt x="475" y="197"/>
                  </a:cubicBezTo>
                  <a:cubicBezTo>
                    <a:pt x="478" y="194"/>
                    <a:pt x="479" y="190"/>
                    <a:pt x="476" y="186"/>
                  </a:cubicBezTo>
                  <a:cubicBezTo>
                    <a:pt x="474" y="183"/>
                    <a:pt x="474" y="183"/>
                    <a:pt x="474" y="183"/>
                  </a:cubicBezTo>
                  <a:cubicBezTo>
                    <a:pt x="459" y="162"/>
                    <a:pt x="441" y="144"/>
                    <a:pt x="416" y="129"/>
                  </a:cubicBezTo>
                  <a:cubicBezTo>
                    <a:pt x="369" y="100"/>
                    <a:pt x="313" y="91"/>
                    <a:pt x="259" y="104"/>
                  </a:cubicBezTo>
                  <a:cubicBezTo>
                    <a:pt x="205" y="117"/>
                    <a:pt x="159" y="150"/>
                    <a:pt x="130" y="197"/>
                  </a:cubicBezTo>
                  <a:cubicBezTo>
                    <a:pt x="100" y="244"/>
                    <a:pt x="91" y="300"/>
                    <a:pt x="104" y="355"/>
                  </a:cubicBezTo>
                  <a:cubicBezTo>
                    <a:pt x="117" y="409"/>
                    <a:pt x="150" y="455"/>
                    <a:pt x="198" y="484"/>
                  </a:cubicBezTo>
                  <a:cubicBezTo>
                    <a:pt x="270" y="528"/>
                    <a:pt x="363" y="524"/>
                    <a:pt x="431" y="473"/>
                  </a:cubicBezTo>
                  <a:cubicBezTo>
                    <a:pt x="437" y="484"/>
                    <a:pt x="445" y="495"/>
                    <a:pt x="453" y="504"/>
                  </a:cubicBezTo>
                  <a:cubicBezTo>
                    <a:pt x="373" y="563"/>
                    <a:pt x="263" y="568"/>
                    <a:pt x="178" y="516"/>
                  </a:cubicBezTo>
                  <a:cubicBezTo>
                    <a:pt x="122" y="481"/>
                    <a:pt x="83" y="427"/>
                    <a:pt x="68" y="363"/>
                  </a:cubicBezTo>
                  <a:cubicBezTo>
                    <a:pt x="53" y="299"/>
                    <a:pt x="63" y="233"/>
                    <a:pt x="98" y="178"/>
                  </a:cubicBezTo>
                  <a:cubicBezTo>
                    <a:pt x="132" y="122"/>
                    <a:pt x="186" y="83"/>
                    <a:pt x="250" y="67"/>
                  </a:cubicBezTo>
                  <a:cubicBezTo>
                    <a:pt x="250" y="67"/>
                    <a:pt x="250" y="67"/>
                    <a:pt x="250" y="67"/>
                  </a:cubicBezTo>
                  <a:cubicBezTo>
                    <a:pt x="269" y="63"/>
                    <a:pt x="289" y="61"/>
                    <a:pt x="308" y="61"/>
                  </a:cubicBezTo>
                  <a:cubicBezTo>
                    <a:pt x="353" y="61"/>
                    <a:pt x="397" y="73"/>
                    <a:pt x="436" y="97"/>
                  </a:cubicBezTo>
                  <a:cubicBezTo>
                    <a:pt x="463" y="114"/>
                    <a:pt x="486" y="135"/>
                    <a:pt x="504" y="160"/>
                  </a:cubicBezTo>
                  <a:cubicBezTo>
                    <a:pt x="507" y="163"/>
                    <a:pt x="507" y="163"/>
                    <a:pt x="507" y="163"/>
                  </a:cubicBezTo>
                  <a:cubicBezTo>
                    <a:pt x="508" y="165"/>
                    <a:pt x="510" y="166"/>
                    <a:pt x="512" y="166"/>
                  </a:cubicBezTo>
                  <a:cubicBezTo>
                    <a:pt x="514" y="166"/>
                    <a:pt x="516" y="166"/>
                    <a:pt x="517" y="165"/>
                  </a:cubicBezTo>
                  <a:cubicBezTo>
                    <a:pt x="544" y="145"/>
                    <a:pt x="544" y="145"/>
                    <a:pt x="544" y="145"/>
                  </a:cubicBezTo>
                  <a:cubicBezTo>
                    <a:pt x="545" y="254"/>
                    <a:pt x="545" y="254"/>
                    <a:pt x="545" y="254"/>
                  </a:cubicBezTo>
                  <a:lnTo>
                    <a:pt x="448" y="217"/>
                  </a:lnTo>
                  <a:close/>
                  <a:moveTo>
                    <a:pt x="417" y="414"/>
                  </a:moveTo>
                  <a:cubicBezTo>
                    <a:pt x="417" y="426"/>
                    <a:pt x="419" y="439"/>
                    <a:pt x="422" y="451"/>
                  </a:cubicBezTo>
                  <a:cubicBezTo>
                    <a:pt x="361" y="500"/>
                    <a:pt x="276" y="505"/>
                    <a:pt x="210" y="464"/>
                  </a:cubicBezTo>
                  <a:cubicBezTo>
                    <a:pt x="123" y="410"/>
                    <a:pt x="96" y="296"/>
                    <a:pt x="149" y="209"/>
                  </a:cubicBezTo>
                  <a:cubicBezTo>
                    <a:pt x="175" y="167"/>
                    <a:pt x="216" y="138"/>
                    <a:pt x="264" y="127"/>
                  </a:cubicBezTo>
                  <a:cubicBezTo>
                    <a:pt x="279" y="123"/>
                    <a:pt x="293" y="121"/>
                    <a:pt x="307" y="121"/>
                  </a:cubicBezTo>
                  <a:cubicBezTo>
                    <a:pt x="341" y="121"/>
                    <a:pt x="375" y="131"/>
                    <a:pt x="404" y="149"/>
                  </a:cubicBezTo>
                  <a:cubicBezTo>
                    <a:pt x="422" y="160"/>
                    <a:pt x="436" y="173"/>
                    <a:pt x="448" y="187"/>
                  </a:cubicBezTo>
                  <a:cubicBezTo>
                    <a:pt x="411" y="215"/>
                    <a:pt x="411" y="215"/>
                    <a:pt x="411" y="215"/>
                  </a:cubicBezTo>
                  <a:cubicBezTo>
                    <a:pt x="409" y="217"/>
                    <a:pt x="408" y="220"/>
                    <a:pt x="408" y="222"/>
                  </a:cubicBezTo>
                  <a:cubicBezTo>
                    <a:pt x="409" y="225"/>
                    <a:pt x="410" y="227"/>
                    <a:pt x="413" y="228"/>
                  </a:cubicBezTo>
                  <a:cubicBezTo>
                    <a:pt x="556" y="283"/>
                    <a:pt x="556" y="283"/>
                    <a:pt x="556" y="283"/>
                  </a:cubicBezTo>
                  <a:cubicBezTo>
                    <a:pt x="553" y="283"/>
                    <a:pt x="551" y="283"/>
                    <a:pt x="548" y="283"/>
                  </a:cubicBezTo>
                  <a:cubicBezTo>
                    <a:pt x="476" y="283"/>
                    <a:pt x="417" y="341"/>
                    <a:pt x="417" y="414"/>
                  </a:cubicBezTo>
                  <a:close/>
                  <a:moveTo>
                    <a:pt x="565" y="277"/>
                  </a:moveTo>
                  <a:cubicBezTo>
                    <a:pt x="565" y="277"/>
                    <a:pt x="565" y="277"/>
                    <a:pt x="565" y="277"/>
                  </a:cubicBezTo>
                  <a:cubicBezTo>
                    <a:pt x="565" y="277"/>
                    <a:pt x="565" y="277"/>
                    <a:pt x="565"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sp>
        <p:nvSpPr>
          <p:cNvPr id="26" name="Rectangle 8">
            <a:extLst>
              <a:ext uri="{FF2B5EF4-FFF2-40B4-BE49-F238E27FC236}">
                <a16:creationId xmlns:a16="http://schemas.microsoft.com/office/drawing/2014/main" id="{A0B4CF72-3045-497F-881A-B31AD950ADAE}"/>
              </a:ext>
            </a:extLst>
          </p:cNvPr>
          <p:cNvSpPr/>
          <p:nvPr/>
        </p:nvSpPr>
        <p:spPr>
          <a:xfrm>
            <a:off x="11208328"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27" name="Rectangle 8">
            <a:extLst>
              <a:ext uri="{FF2B5EF4-FFF2-40B4-BE49-F238E27FC236}">
                <a16:creationId xmlns:a16="http://schemas.microsoft.com/office/drawing/2014/main" id="{C8495B36-6FDC-4035-AB99-0C67E7BDE51D}"/>
              </a:ext>
            </a:extLst>
          </p:cNvPr>
          <p:cNvSpPr/>
          <p:nvPr/>
        </p:nvSpPr>
        <p:spPr>
          <a:xfrm>
            <a:off x="8639572"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28" name="Rectangle 8">
            <a:extLst>
              <a:ext uri="{FF2B5EF4-FFF2-40B4-BE49-F238E27FC236}">
                <a16:creationId xmlns:a16="http://schemas.microsoft.com/office/drawing/2014/main" id="{3D6CF335-4814-4051-AD13-D0DCA5282F2F}"/>
              </a:ext>
            </a:extLst>
          </p:cNvPr>
          <p:cNvSpPr/>
          <p:nvPr/>
        </p:nvSpPr>
        <p:spPr>
          <a:xfrm>
            <a:off x="13777084"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Useful</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29" name="TextBox 28">
            <a:extLst>
              <a:ext uri="{FF2B5EF4-FFF2-40B4-BE49-F238E27FC236}">
                <a16:creationId xmlns:a16="http://schemas.microsoft.com/office/drawing/2014/main" id="{B1CB6F31-4A8A-4EB3-86D0-E5B12A2143D4}"/>
              </a:ext>
            </a:extLst>
          </p:cNvPr>
          <p:cNvSpPr txBox="1"/>
          <p:nvPr/>
        </p:nvSpPr>
        <p:spPr>
          <a:xfrm>
            <a:off x="8645139" y="2266373"/>
            <a:ext cx="4348097" cy="1569660"/>
          </a:xfrm>
          <a:prstGeom prst="rect">
            <a:avLst/>
          </a:prstGeom>
          <a:noFill/>
        </p:spPr>
        <p:txBody>
          <a:bodyPr wrap="square" rtlCol="0">
            <a:spAutoFit/>
          </a:bodyPr>
          <a:lstStyle/>
          <a:p>
            <a:pPr>
              <a:spcBef>
                <a:spcPts val="600"/>
              </a:spcBef>
            </a:pPr>
            <a:r>
              <a:rPr lang="en-US" altLang="zh-CN" sz="4800">
                <a:solidFill>
                  <a:schemeClr val="tx1">
                    <a:lumMod val="85000"/>
                    <a:lumOff val="15000"/>
                  </a:schemeClr>
                </a:solidFill>
                <a:latin typeface="Outfit Black" pitchFamily="2" charset="0"/>
              </a:rPr>
              <a:t>Our Advantages</a:t>
            </a:r>
            <a:endParaRPr lang="en-US" sz="4800">
              <a:solidFill>
                <a:schemeClr val="tx1">
                  <a:lumMod val="85000"/>
                  <a:lumOff val="15000"/>
                </a:schemeClr>
              </a:solidFill>
              <a:latin typeface="Outfit Black" pitchFamily="2" charset="0"/>
            </a:endParaRPr>
          </a:p>
        </p:txBody>
      </p:sp>
      <p:sp>
        <p:nvSpPr>
          <p:cNvPr id="30"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B2AA0B86-82A1-4724-932E-E22DB0BF6512}"/>
              </a:ext>
            </a:extLst>
          </p:cNvPr>
          <p:cNvSpPr/>
          <p:nvPr/>
        </p:nvSpPr>
        <p:spPr>
          <a:xfrm>
            <a:off x="8639572" y="4505135"/>
            <a:ext cx="8192723" cy="1079463"/>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pic>
        <p:nvPicPr>
          <p:cNvPr id="36" name="Picture 35">
            <a:extLst>
              <a:ext uri="{FF2B5EF4-FFF2-40B4-BE49-F238E27FC236}">
                <a16:creationId xmlns:a16="http://schemas.microsoft.com/office/drawing/2014/main" id="{BB997170-1A43-450F-9DDE-EAC7A24BA89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9455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9"/>
                                        </p:tgtEl>
                                        <p:attrNameLst>
                                          <p:attrName>style.visibility</p:attrName>
                                        </p:attrNameLst>
                                      </p:cBhvr>
                                      <p:to>
                                        <p:strVal val="visible"/>
                                      </p:to>
                                    </p:set>
                                    <p:anim to="" calcmode="lin" valueType="num">
                                      <p:cBhvr>
                                        <p:cTn id="7"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9"/>
                                        </p:tgtEl>
                                      </p:cBhvr>
                                    </p:animEffect>
                                  </p:childTnLst>
                                </p:cTn>
                              </p:par>
                            </p:childTnLst>
                          </p:cTn>
                        </p:par>
                        <p:par>
                          <p:cTn id="9" fill="hold">
                            <p:stCondLst>
                              <p:cond delay="102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520"/>
                            </p:stCondLst>
                            <p:childTnLst>
                              <p:par>
                                <p:cTn id="14" presetID="0" presetClass="entr" presetSubtype="0" fill="hold" nodeType="afterEffect">
                                  <p:stCondLst>
                                    <p:cond delay="0"/>
                                  </p:stCondLst>
                                  <p:childTnLst>
                                    <p:set>
                                      <p:cBhvr>
                                        <p:cTn id="15" dur="700" fill="hold">
                                          <p:stCondLst>
                                            <p:cond delay="0"/>
                                          </p:stCondLst>
                                        </p:cTn>
                                        <p:tgtEl>
                                          <p:spTgt spid="4"/>
                                        </p:tgtEl>
                                        <p:attrNameLst>
                                          <p:attrName>style.visibility</p:attrName>
                                        </p:attrNameLst>
                                      </p:cBhvr>
                                      <p:to>
                                        <p:strVal val="visible"/>
                                      </p:to>
                                    </p:set>
                                    <p:anim to="" calcmode="lin" valueType="num">
                                      <p:cBhvr>
                                        <p:cTn id="16"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00" fill="hold"/>
                                        <p:tgtEl>
                                          <p:spTgt spid="27"/>
                                        </p:tgtEl>
                                        <p:attrNameLst>
                                          <p:attrName>ppt_x</p:attrName>
                                        </p:attrNameLst>
                                      </p:cBhvr>
                                      <p:tavLst>
                                        <p:tav tm="0">
                                          <p:val>
                                            <p:strVal val="#ppt_x"/>
                                          </p:val>
                                        </p:tav>
                                        <p:tav tm="100000">
                                          <p:val>
                                            <p:strVal val="#ppt_x"/>
                                          </p:val>
                                        </p:tav>
                                      </p:tavLst>
                                    </p:anim>
                                    <p:anim calcmode="lin" valueType="num">
                                      <p:cBhvr additive="base">
                                        <p:cTn id="21" dur="700" fill="hold"/>
                                        <p:tgtEl>
                                          <p:spTgt spid="27"/>
                                        </p:tgtEl>
                                        <p:attrNameLst>
                                          <p:attrName>ppt_y</p:attrName>
                                        </p:attrNameLst>
                                      </p:cBhvr>
                                      <p:tavLst>
                                        <p:tav tm="0">
                                          <p:val>
                                            <p:strVal val="1+#ppt_h/2"/>
                                          </p:val>
                                        </p:tav>
                                        <p:tav tm="100000">
                                          <p:val>
                                            <p:strVal val="#ppt_y"/>
                                          </p:val>
                                        </p:tav>
                                      </p:tavLst>
                                    </p:anim>
                                  </p:childTnLst>
                                </p:cTn>
                              </p:par>
                            </p:childTnLst>
                          </p:cTn>
                        </p:par>
                        <p:par>
                          <p:cTn id="22" fill="hold">
                            <p:stCondLst>
                              <p:cond delay="2220"/>
                            </p:stCondLst>
                            <p:childTnLst>
                              <p:par>
                                <p:cTn id="23" presetID="0" presetClass="entr" presetSubtype="0" fill="hold" nodeType="afterEffect">
                                  <p:stCondLst>
                                    <p:cond delay="0"/>
                                  </p:stCondLst>
                                  <p:childTnLst>
                                    <p:set>
                                      <p:cBhvr>
                                        <p:cTn id="24" dur="700" fill="hold">
                                          <p:stCondLst>
                                            <p:cond delay="0"/>
                                          </p:stCondLst>
                                        </p:cTn>
                                        <p:tgtEl>
                                          <p:spTgt spid="9"/>
                                        </p:tgtEl>
                                        <p:attrNameLst>
                                          <p:attrName>style.visibility</p:attrName>
                                        </p:attrNameLst>
                                      </p:cBhvr>
                                      <p:to>
                                        <p:strVal val="visible"/>
                                      </p:to>
                                    </p:set>
                                    <p:anim to="" calcmode="lin" valueType="num">
                                      <p:cBhvr>
                                        <p:cTn id="25"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00" fill="hold"/>
                                        <p:tgtEl>
                                          <p:spTgt spid="26"/>
                                        </p:tgtEl>
                                        <p:attrNameLst>
                                          <p:attrName>ppt_x</p:attrName>
                                        </p:attrNameLst>
                                      </p:cBhvr>
                                      <p:tavLst>
                                        <p:tav tm="0">
                                          <p:val>
                                            <p:strVal val="#ppt_x"/>
                                          </p:val>
                                        </p:tav>
                                        <p:tav tm="100000">
                                          <p:val>
                                            <p:strVal val="#ppt_x"/>
                                          </p:val>
                                        </p:tav>
                                      </p:tavLst>
                                    </p:anim>
                                    <p:anim calcmode="lin" valueType="num">
                                      <p:cBhvr additive="base">
                                        <p:cTn id="30" dur="7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2920"/>
                            </p:stCondLst>
                            <p:childTnLst>
                              <p:par>
                                <p:cTn id="32" presetID="0" presetClass="entr" presetSubtype="0" fill="hold" nodeType="afterEffect">
                                  <p:stCondLst>
                                    <p:cond delay="0"/>
                                  </p:stCondLst>
                                  <p:childTnLst>
                                    <p:set>
                                      <p:cBhvr>
                                        <p:cTn id="33" dur="700" fill="hold">
                                          <p:stCondLst>
                                            <p:cond delay="0"/>
                                          </p:stCondLst>
                                        </p:cTn>
                                        <p:tgtEl>
                                          <p:spTgt spid="22"/>
                                        </p:tgtEl>
                                        <p:attrNameLst>
                                          <p:attrName>style.visibility</p:attrName>
                                        </p:attrNameLst>
                                      </p:cBhvr>
                                      <p:to>
                                        <p:strVal val="visible"/>
                                      </p:to>
                                    </p:set>
                                    <p:anim to="" calcmode="lin" valueType="num">
                                      <p:cBhvr>
                                        <p:cTn id="34"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35"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700" fill="hold"/>
                                        <p:tgtEl>
                                          <p:spTgt spid="28"/>
                                        </p:tgtEl>
                                        <p:attrNameLst>
                                          <p:attrName>ppt_x</p:attrName>
                                        </p:attrNameLst>
                                      </p:cBhvr>
                                      <p:tavLst>
                                        <p:tav tm="0">
                                          <p:val>
                                            <p:strVal val="#ppt_x"/>
                                          </p:val>
                                        </p:tav>
                                        <p:tav tm="100000">
                                          <p:val>
                                            <p:strVal val="#ppt_x"/>
                                          </p:val>
                                        </p:tav>
                                      </p:tavLst>
                                    </p:anim>
                                    <p:anim calcmode="lin" valueType="num">
                                      <p:cBhvr additive="base">
                                        <p:cTn id="39" dur="7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ags/tag3.xml><?xml version="1.0" encoding="utf-8"?>
<p:tagLst xmlns:a="http://schemas.openxmlformats.org/drawingml/2006/main" xmlns:r="http://schemas.openxmlformats.org/officeDocument/2006/relationships" xmlns:p="http://schemas.openxmlformats.org/presentationml/2006/main">
  <p:tag name="ISLIDE.ICON" val="#31884;"/>
</p:tagLst>
</file>

<file path=ppt/theme/theme1.xml><?xml version="1.0" encoding="utf-8"?>
<a:theme xmlns:a="http://schemas.openxmlformats.org/drawingml/2006/main" name="Simplicity theme">
  <a:themeElements>
    <a:clrScheme name="Custom 17">
      <a:dk1>
        <a:srgbClr val="000000"/>
      </a:dk1>
      <a:lt1>
        <a:srgbClr val="FFFFFF"/>
      </a:lt1>
      <a:dk2>
        <a:srgbClr val="262626"/>
      </a:dk2>
      <a:lt2>
        <a:srgbClr val="F8F8F8"/>
      </a:lt2>
      <a:accent1>
        <a:srgbClr val="4A86FF"/>
      </a:accent1>
      <a:accent2>
        <a:srgbClr val="4673FC"/>
      </a:accent2>
      <a:accent3>
        <a:srgbClr val="4361F9"/>
      </a:accent3>
      <a:accent4>
        <a:srgbClr val="3F4FF6"/>
      </a:accent4>
      <a:accent5>
        <a:srgbClr val="3C3CF3"/>
      </a:accent5>
      <a:accent6>
        <a:srgbClr val="382AF0"/>
      </a:accent6>
      <a:hlink>
        <a:srgbClr val="0051F6"/>
      </a:hlink>
      <a:folHlink>
        <a:srgbClr val="92B6FF"/>
      </a:folHlink>
    </a:clrScheme>
    <a:fontScheme name="Outfit">
      <a:majorFont>
        <a:latin typeface="Outfit"/>
        <a:ea typeface="Microsoft YaHei UI"/>
        <a:cs typeface=""/>
      </a:majorFont>
      <a:minorFont>
        <a:latin typeface="Outfi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416796</TotalTime>
  <Words>4194</Words>
  <Application>Microsoft Office PowerPoint</Application>
  <PresentationFormat>Custom</PresentationFormat>
  <Paragraphs>234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Outfit</vt:lpstr>
      <vt:lpstr>Outfit Black</vt:lpstr>
      <vt:lpstr>Outfit Light</vt:lpstr>
      <vt:lpstr>Wingdings</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6024</cp:revision>
  <dcterms:created xsi:type="dcterms:W3CDTF">2015-11-23T02:03:38Z</dcterms:created>
  <dcterms:modified xsi:type="dcterms:W3CDTF">2021-12-02T08:06:39Z</dcterms:modified>
</cp:coreProperties>
</file>